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954" r:id="rId2"/>
  </p:sldMasterIdLst>
  <p:notesMasterIdLst>
    <p:notesMasterId r:id="rId26"/>
  </p:notesMasterIdLst>
  <p:handoutMasterIdLst>
    <p:handoutMasterId r:id="rId27"/>
  </p:handoutMasterIdLst>
  <p:sldIdLst>
    <p:sldId id="256" r:id="rId3"/>
    <p:sldId id="266" r:id="rId4"/>
    <p:sldId id="264" r:id="rId5"/>
    <p:sldId id="290" r:id="rId6"/>
    <p:sldId id="304" r:id="rId7"/>
    <p:sldId id="293" r:id="rId8"/>
    <p:sldId id="332"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16" r:id="rId25"/>
  </p:sldIdLst>
  <p:sldSz cx="9144000" cy="6858000" type="screen4x3"/>
  <p:notesSz cx="7053263"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105" d="100"/>
          <a:sy n="105" d="100"/>
        </p:scale>
        <p:origin x="1794" y="114"/>
      </p:cViewPr>
      <p:guideLst>
        <p:guide orient="horz" pos="2160"/>
        <p:guide pos="2880"/>
      </p:guideLst>
    </p:cSldViewPr>
  </p:slideViewPr>
  <p:outlineViewPr>
    <p:cViewPr>
      <p:scale>
        <a:sx n="33" d="100"/>
        <a:sy n="33" d="100"/>
      </p:scale>
      <p:origin x="0" y="49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946" y="-102"/>
      </p:cViewPr>
      <p:guideLst>
        <p:guide orient="horz" pos="2932"/>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B6E06F5-20D1-1007-C7A0-FC60F461AABD}"/>
              </a:ext>
            </a:extLst>
          </p:cNvPr>
          <p:cNvSpPr>
            <a:spLocks noGrp="1"/>
          </p:cNvSpPr>
          <p:nvPr>
            <p:ph type="hdr" sz="quarter"/>
          </p:nvPr>
        </p:nvSpPr>
        <p:spPr>
          <a:xfrm>
            <a:off x="0" y="0"/>
            <a:ext cx="3055938"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DF77A9B-F4FA-F751-AC88-D8F4F3FB7221}"/>
              </a:ext>
            </a:extLst>
          </p:cNvPr>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B8776B8-147B-4030-BC91-37E0E5CE7D51}" type="datetimeFigureOut">
              <a:rPr lang="en-US"/>
              <a:pPr>
                <a:defRPr/>
              </a:pPr>
              <a:t>9/1/2025</a:t>
            </a:fld>
            <a:endParaRPr lang="en-US"/>
          </a:p>
        </p:txBody>
      </p:sp>
      <p:sp>
        <p:nvSpPr>
          <p:cNvPr id="4" name="Footer Placeholder 3">
            <a:extLst>
              <a:ext uri="{FF2B5EF4-FFF2-40B4-BE49-F238E27FC236}">
                <a16:creationId xmlns:a16="http://schemas.microsoft.com/office/drawing/2014/main" id="{6DA4A6EB-64EB-EB81-897A-F8FBD87906F4}"/>
              </a:ext>
            </a:extLst>
          </p:cNvPr>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B3A0185E-1686-CD25-E701-616B4033CF75}"/>
              </a:ext>
            </a:extLst>
          </p:cNvPr>
          <p:cNvSpPr>
            <a:spLocks noGrp="1"/>
          </p:cNvSpPr>
          <p:nvPr>
            <p:ph type="sldNum" sz="quarter" idx="3"/>
          </p:nvPr>
        </p:nvSpPr>
        <p:spPr>
          <a:xfrm>
            <a:off x="3995738" y="8842375"/>
            <a:ext cx="3055937"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45D8A2D-9F97-4CE7-85EF-82B3B489C11D}"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F5BEA7-3F7F-86C1-D862-F664DA0C70D3}"/>
              </a:ext>
            </a:extLst>
          </p:cNvPr>
          <p:cNvSpPr>
            <a:spLocks noGrp="1"/>
          </p:cNvSpPr>
          <p:nvPr>
            <p:ph type="hdr" sz="quarter"/>
          </p:nvPr>
        </p:nvSpPr>
        <p:spPr>
          <a:xfrm>
            <a:off x="0" y="0"/>
            <a:ext cx="3055938"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7674F6F-C767-5EFB-74AB-651F1B695F13}"/>
              </a:ext>
            </a:extLst>
          </p:cNvPr>
          <p:cNvSpPr>
            <a:spLocks noGrp="1"/>
          </p:cNvSpPr>
          <p:nvPr>
            <p:ph type="dt" idx="1"/>
          </p:nvPr>
        </p:nvSpPr>
        <p:spPr>
          <a:xfrm>
            <a:off x="3995738" y="0"/>
            <a:ext cx="3055937"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E2FA657-942D-4C10-A1CF-099269C5B168}" type="datetimeFigureOut">
              <a:rPr lang="en-US"/>
              <a:pPr>
                <a:defRPr/>
              </a:pPr>
              <a:t>9/1/2025</a:t>
            </a:fld>
            <a:endParaRPr lang="en-US"/>
          </a:p>
        </p:txBody>
      </p:sp>
      <p:sp>
        <p:nvSpPr>
          <p:cNvPr id="4" name="Slide Image Placeholder 3">
            <a:extLst>
              <a:ext uri="{FF2B5EF4-FFF2-40B4-BE49-F238E27FC236}">
                <a16:creationId xmlns:a16="http://schemas.microsoft.com/office/drawing/2014/main" id="{05A0752F-D1BE-B623-4C22-0FE60C9F84D9}"/>
              </a:ext>
            </a:extLst>
          </p:cNvPr>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90E9872-0465-23F9-AB54-910C767FFC10}"/>
              </a:ext>
            </a:extLst>
          </p:cNvPr>
          <p:cNvSpPr>
            <a:spLocks noGrp="1"/>
          </p:cNvSpPr>
          <p:nvPr>
            <p:ph type="body" sz="quarter" idx="3"/>
          </p:nvPr>
        </p:nvSpPr>
        <p:spPr>
          <a:xfrm>
            <a:off x="704850" y="4421188"/>
            <a:ext cx="5643563" cy="418941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C9C2059-D45D-21E2-8917-DB310BA627BB}"/>
              </a:ext>
            </a:extLst>
          </p:cNvPr>
          <p:cNvSpPr>
            <a:spLocks noGrp="1"/>
          </p:cNvSpPr>
          <p:nvPr>
            <p:ph type="ftr" sz="quarter" idx="4"/>
          </p:nvPr>
        </p:nvSpPr>
        <p:spPr>
          <a:xfrm>
            <a:off x="0" y="8842375"/>
            <a:ext cx="3055938"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93EDE00-462E-8485-5242-B209CD99DEA4}"/>
              </a:ext>
            </a:extLst>
          </p:cNvPr>
          <p:cNvSpPr>
            <a:spLocks noGrp="1"/>
          </p:cNvSpPr>
          <p:nvPr>
            <p:ph type="sldNum" sz="quarter" idx="5"/>
          </p:nvPr>
        </p:nvSpPr>
        <p:spPr>
          <a:xfrm>
            <a:off x="3995738" y="8842375"/>
            <a:ext cx="3055937"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1B9E3E0-00FA-42BD-806C-1AF12CB726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3159BD3-FF5B-F349-6A14-877A9CCFC2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EC9D7607-5FB0-31CD-E8A7-3513FA062C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N" altLang="en-US"/>
          </a:p>
        </p:txBody>
      </p:sp>
      <p:sp>
        <p:nvSpPr>
          <p:cNvPr id="12292" name="Slide Number Placeholder 3">
            <a:extLst>
              <a:ext uri="{FF2B5EF4-FFF2-40B4-BE49-F238E27FC236}">
                <a16:creationId xmlns:a16="http://schemas.microsoft.com/office/drawing/2014/main" id="{22D4BE3C-86F6-C8C1-B457-65FDF50025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7370AE2-2CEC-4E9B-8954-0F7DC989E10F}" type="slidenum">
              <a:rPr lang="en-US" altLang="en-US"/>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47C470E-5D85-EB38-5157-4556A45074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3B696DF8-7DC9-BB06-7814-EA781D5AFD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39E42237-2AFA-7D47-BFB2-9C8BCE115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F2561F-BA16-40F8-942D-6C99C7F7939D}" type="slidenum">
              <a:rPr lang="en-US" altLang="en-US"/>
              <a:pPr>
                <a:spcBef>
                  <a:spcPct val="0"/>
                </a:spcBef>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46A27B6-9F4B-CD96-45BE-544606D00455}"/>
              </a:ext>
            </a:extLst>
          </p:cNvPr>
          <p:cNvSpPr>
            <a:spLocks noGrp="1"/>
          </p:cNvSpPr>
          <p:nvPr>
            <p:ph type="dt" sz="half" idx="10"/>
          </p:nvPr>
        </p:nvSpPr>
        <p:spPr/>
        <p:txBody>
          <a:bodyPr/>
          <a:lstStyle>
            <a:lvl1pPr>
              <a:defRPr/>
            </a:lvl1pPr>
          </a:lstStyle>
          <a:p>
            <a:pPr>
              <a:defRPr/>
            </a:pPr>
            <a:fld id="{667B2BB3-2EC6-4170-98AF-530D9FA6343E}" type="datetimeFigureOut">
              <a:rPr lang="en-US"/>
              <a:pPr>
                <a:defRPr/>
              </a:pPr>
              <a:t>9/1/2025</a:t>
            </a:fld>
            <a:endParaRPr lang="en-US"/>
          </a:p>
        </p:txBody>
      </p:sp>
      <p:sp>
        <p:nvSpPr>
          <p:cNvPr id="5" name="Footer Placeholder 4">
            <a:extLst>
              <a:ext uri="{FF2B5EF4-FFF2-40B4-BE49-F238E27FC236}">
                <a16:creationId xmlns:a16="http://schemas.microsoft.com/office/drawing/2014/main" id="{59DD874F-CE68-C7C7-345D-D8DDEFDE243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DC076AE-39F6-98B2-8CD4-C1D8B68E548E}"/>
              </a:ext>
            </a:extLst>
          </p:cNvPr>
          <p:cNvSpPr>
            <a:spLocks noGrp="1"/>
          </p:cNvSpPr>
          <p:nvPr>
            <p:ph type="sldNum" sz="quarter" idx="12"/>
          </p:nvPr>
        </p:nvSpPr>
        <p:spPr/>
        <p:txBody>
          <a:bodyPr/>
          <a:lstStyle>
            <a:lvl1pPr>
              <a:defRPr/>
            </a:lvl1pPr>
          </a:lstStyle>
          <a:p>
            <a:pPr>
              <a:defRPr/>
            </a:pPr>
            <a:fld id="{2EF63C3C-EF61-41D1-8DC5-477C2A1E42D5}" type="slidenum">
              <a:rPr lang="en-US" altLang="en-US"/>
              <a:pPr>
                <a:defRPr/>
              </a:pPr>
              <a:t>‹#›</a:t>
            </a:fld>
            <a:endParaRPr lang="en-US" altLang="en-US"/>
          </a:p>
        </p:txBody>
      </p:sp>
    </p:spTree>
    <p:extLst>
      <p:ext uri="{BB962C8B-B14F-4D97-AF65-F5344CB8AC3E}">
        <p14:creationId xmlns:p14="http://schemas.microsoft.com/office/powerpoint/2010/main" val="342500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1BEB14-EE9D-123E-1F4D-E5826BFE8876}"/>
              </a:ext>
            </a:extLst>
          </p:cNvPr>
          <p:cNvSpPr>
            <a:spLocks noGrp="1"/>
          </p:cNvSpPr>
          <p:nvPr>
            <p:ph type="dt" sz="half" idx="10"/>
          </p:nvPr>
        </p:nvSpPr>
        <p:spPr/>
        <p:txBody>
          <a:bodyPr/>
          <a:lstStyle>
            <a:lvl1pPr>
              <a:defRPr/>
            </a:lvl1pPr>
          </a:lstStyle>
          <a:p>
            <a:pPr>
              <a:defRPr/>
            </a:pPr>
            <a:fld id="{E9767F4B-4DF3-4693-9FD1-EEBE43A0B043}" type="datetimeFigureOut">
              <a:rPr lang="en-US"/>
              <a:pPr>
                <a:defRPr/>
              </a:pPr>
              <a:t>9/1/2025</a:t>
            </a:fld>
            <a:endParaRPr lang="en-US"/>
          </a:p>
        </p:txBody>
      </p:sp>
      <p:sp>
        <p:nvSpPr>
          <p:cNvPr id="5" name="Footer Placeholder 4">
            <a:extLst>
              <a:ext uri="{FF2B5EF4-FFF2-40B4-BE49-F238E27FC236}">
                <a16:creationId xmlns:a16="http://schemas.microsoft.com/office/drawing/2014/main" id="{23F767DE-A14D-1F5F-D91F-60387152D9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8A0945C-465F-A404-5B57-719C835D68D5}"/>
              </a:ext>
            </a:extLst>
          </p:cNvPr>
          <p:cNvSpPr>
            <a:spLocks noGrp="1"/>
          </p:cNvSpPr>
          <p:nvPr>
            <p:ph type="sldNum" sz="quarter" idx="12"/>
          </p:nvPr>
        </p:nvSpPr>
        <p:spPr/>
        <p:txBody>
          <a:bodyPr/>
          <a:lstStyle>
            <a:lvl1pPr>
              <a:defRPr/>
            </a:lvl1pPr>
          </a:lstStyle>
          <a:p>
            <a:pPr>
              <a:defRPr/>
            </a:pPr>
            <a:fld id="{CDB7FE32-2682-4753-BBEE-5FAFA7236EC9}" type="slidenum">
              <a:rPr lang="en-US" altLang="en-US"/>
              <a:pPr>
                <a:defRPr/>
              </a:pPr>
              <a:t>‹#›</a:t>
            </a:fld>
            <a:endParaRPr lang="en-US" altLang="en-US"/>
          </a:p>
        </p:txBody>
      </p:sp>
    </p:spTree>
    <p:extLst>
      <p:ext uri="{BB962C8B-B14F-4D97-AF65-F5344CB8AC3E}">
        <p14:creationId xmlns:p14="http://schemas.microsoft.com/office/powerpoint/2010/main" val="79933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D225A-E012-2F76-7CC0-9D33BFE9A012}"/>
              </a:ext>
            </a:extLst>
          </p:cNvPr>
          <p:cNvSpPr>
            <a:spLocks noGrp="1"/>
          </p:cNvSpPr>
          <p:nvPr>
            <p:ph type="dt" sz="half" idx="10"/>
          </p:nvPr>
        </p:nvSpPr>
        <p:spPr/>
        <p:txBody>
          <a:bodyPr/>
          <a:lstStyle>
            <a:lvl1pPr>
              <a:defRPr/>
            </a:lvl1pPr>
          </a:lstStyle>
          <a:p>
            <a:pPr>
              <a:defRPr/>
            </a:pPr>
            <a:fld id="{D39B2B1E-D90D-410C-88B1-54444F6AE503}" type="datetimeFigureOut">
              <a:rPr lang="en-US"/>
              <a:pPr>
                <a:defRPr/>
              </a:pPr>
              <a:t>9/1/2025</a:t>
            </a:fld>
            <a:endParaRPr lang="en-US"/>
          </a:p>
        </p:txBody>
      </p:sp>
      <p:sp>
        <p:nvSpPr>
          <p:cNvPr id="5" name="Footer Placeholder 4">
            <a:extLst>
              <a:ext uri="{FF2B5EF4-FFF2-40B4-BE49-F238E27FC236}">
                <a16:creationId xmlns:a16="http://schemas.microsoft.com/office/drawing/2014/main" id="{128A4369-0CC1-D217-D8AC-7F591683B3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DCE2175-A815-3E63-A740-008767636BDA}"/>
              </a:ext>
            </a:extLst>
          </p:cNvPr>
          <p:cNvSpPr>
            <a:spLocks noGrp="1"/>
          </p:cNvSpPr>
          <p:nvPr>
            <p:ph type="sldNum" sz="quarter" idx="12"/>
          </p:nvPr>
        </p:nvSpPr>
        <p:spPr/>
        <p:txBody>
          <a:bodyPr/>
          <a:lstStyle>
            <a:lvl1pPr>
              <a:defRPr/>
            </a:lvl1pPr>
          </a:lstStyle>
          <a:p>
            <a:pPr>
              <a:defRPr/>
            </a:pPr>
            <a:fld id="{DCD00B42-BC37-47AC-96D4-8C2D6B067088}" type="slidenum">
              <a:rPr lang="en-US" altLang="en-US"/>
              <a:pPr>
                <a:defRPr/>
              </a:pPr>
              <a:t>‹#›</a:t>
            </a:fld>
            <a:endParaRPr lang="en-US" altLang="en-US"/>
          </a:p>
        </p:txBody>
      </p:sp>
    </p:spTree>
    <p:extLst>
      <p:ext uri="{BB962C8B-B14F-4D97-AF65-F5344CB8AC3E}">
        <p14:creationId xmlns:p14="http://schemas.microsoft.com/office/powerpoint/2010/main" val="172723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093416D4-EDB1-1619-CA90-DA672A00B505}"/>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5" name="Group 9">
            <a:extLst>
              <a:ext uri="{FF2B5EF4-FFF2-40B4-BE49-F238E27FC236}">
                <a16:creationId xmlns:a16="http://schemas.microsoft.com/office/drawing/2014/main" id="{38CA217C-08BF-9501-29CB-0DB5A4B99BC0}"/>
              </a:ext>
            </a:extLst>
          </p:cNvPr>
          <p:cNvGrpSpPr>
            <a:grpSpLocks noChangeAspect="1"/>
          </p:cNvGrpSpPr>
          <p:nvPr/>
        </p:nvGrpSpPr>
        <p:grpSpPr bwMode="auto">
          <a:xfrm>
            <a:off x="211138" y="5354638"/>
            <a:ext cx="8723312" cy="1330325"/>
            <a:chOff x="-3905250" y="4294188"/>
            <a:chExt cx="13011150" cy="1892300"/>
          </a:xfrm>
        </p:grpSpPr>
        <p:sp>
          <p:nvSpPr>
            <p:cNvPr id="6" name="Freeform 14">
              <a:extLst>
                <a:ext uri="{FF2B5EF4-FFF2-40B4-BE49-F238E27FC236}">
                  <a16:creationId xmlns:a16="http://schemas.microsoft.com/office/drawing/2014/main" id="{2CAE8AE9-287D-F5A6-1F8B-7EEF3268A67A}"/>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a:extLst>
                <a:ext uri="{FF2B5EF4-FFF2-40B4-BE49-F238E27FC236}">
                  <a16:creationId xmlns:a16="http://schemas.microsoft.com/office/drawing/2014/main" id="{6A8A639A-C032-6DFD-951D-3452928FA15A}"/>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a:extLst>
                <a:ext uri="{FF2B5EF4-FFF2-40B4-BE49-F238E27FC236}">
                  <a16:creationId xmlns:a16="http://schemas.microsoft.com/office/drawing/2014/main" id="{B655CCCC-888D-4B5D-5E3A-6D78A4DDAF68}"/>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a:extLst>
                <a:ext uri="{FF2B5EF4-FFF2-40B4-BE49-F238E27FC236}">
                  <a16:creationId xmlns:a16="http://schemas.microsoft.com/office/drawing/2014/main" id="{7654D11B-8FEC-3F20-A4CB-1DF79054AF73}"/>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10">
              <a:extLst>
                <a:ext uri="{FF2B5EF4-FFF2-40B4-BE49-F238E27FC236}">
                  <a16:creationId xmlns:a16="http://schemas.microsoft.com/office/drawing/2014/main" id="{C8EE88DF-DDAB-DF89-12E1-5D0AE85FDC61}"/>
                </a:ext>
              </a:extLst>
            </p:cNvPr>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a:extLst>
              <a:ext uri="{FF2B5EF4-FFF2-40B4-BE49-F238E27FC236}">
                <a16:creationId xmlns:a16="http://schemas.microsoft.com/office/drawing/2014/main" id="{8704247A-3DFA-D3E7-7EE6-99E7B6D20143}"/>
              </a:ext>
            </a:extLst>
          </p:cNvPr>
          <p:cNvSpPr>
            <a:spLocks noGrp="1"/>
          </p:cNvSpPr>
          <p:nvPr>
            <p:ph type="dt" sz="half" idx="10"/>
          </p:nvPr>
        </p:nvSpPr>
        <p:spPr/>
        <p:txBody>
          <a:bodyPr/>
          <a:lstStyle>
            <a:lvl1pPr>
              <a:defRPr/>
            </a:lvl1pPr>
          </a:lstStyle>
          <a:p>
            <a:pPr>
              <a:defRPr/>
            </a:pPr>
            <a:fld id="{2997D661-597F-4291-B1F9-28C34D7B71D6}" type="datetimeFigureOut">
              <a:rPr lang="en-US"/>
              <a:pPr>
                <a:defRPr/>
              </a:pPr>
              <a:t>9/1/2025</a:t>
            </a:fld>
            <a:endParaRPr lang="en-US"/>
          </a:p>
        </p:txBody>
      </p:sp>
      <p:sp>
        <p:nvSpPr>
          <p:cNvPr id="12" name="Footer Placeholder 4">
            <a:extLst>
              <a:ext uri="{FF2B5EF4-FFF2-40B4-BE49-F238E27FC236}">
                <a16:creationId xmlns:a16="http://schemas.microsoft.com/office/drawing/2014/main" id="{5C8F30AE-6DF7-3D42-3E8A-9AA7863C74E0}"/>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5">
            <a:extLst>
              <a:ext uri="{FF2B5EF4-FFF2-40B4-BE49-F238E27FC236}">
                <a16:creationId xmlns:a16="http://schemas.microsoft.com/office/drawing/2014/main" id="{D840D29B-E242-413B-89AE-B0EAD21167B5}"/>
              </a:ext>
            </a:extLst>
          </p:cNvPr>
          <p:cNvSpPr>
            <a:spLocks noGrp="1"/>
          </p:cNvSpPr>
          <p:nvPr>
            <p:ph type="sldNum" sz="quarter" idx="12"/>
          </p:nvPr>
        </p:nvSpPr>
        <p:spPr/>
        <p:txBody>
          <a:bodyPr/>
          <a:lstStyle>
            <a:lvl1pPr>
              <a:defRPr smtClean="0"/>
            </a:lvl1pPr>
          </a:lstStyle>
          <a:p>
            <a:pPr>
              <a:defRPr/>
            </a:pPr>
            <a:fld id="{CA884432-E42C-450C-A1F8-AF85E9DF50D1}" type="slidenum">
              <a:rPr lang="en-US" altLang="en-US"/>
              <a:pPr>
                <a:defRPr/>
              </a:pPr>
              <a:t>‹#›</a:t>
            </a:fld>
            <a:endParaRPr lang="en-US" altLang="en-US"/>
          </a:p>
        </p:txBody>
      </p:sp>
    </p:spTree>
    <p:extLst>
      <p:ext uri="{BB962C8B-B14F-4D97-AF65-F5344CB8AC3E}">
        <p14:creationId xmlns:p14="http://schemas.microsoft.com/office/powerpoint/2010/main" val="4234596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2" name="Date Placeholder 3">
            <a:extLst>
              <a:ext uri="{FF2B5EF4-FFF2-40B4-BE49-F238E27FC236}">
                <a16:creationId xmlns:a16="http://schemas.microsoft.com/office/drawing/2014/main" id="{5B82C903-E8A6-27B4-59C9-054EF81AB300}"/>
              </a:ext>
            </a:extLst>
          </p:cNvPr>
          <p:cNvSpPr>
            <a:spLocks noGrp="1"/>
          </p:cNvSpPr>
          <p:nvPr>
            <p:ph type="dt" sz="half" idx="10"/>
          </p:nvPr>
        </p:nvSpPr>
        <p:spPr/>
        <p:txBody>
          <a:bodyPr/>
          <a:lstStyle>
            <a:lvl1pPr>
              <a:defRPr/>
            </a:lvl1pPr>
          </a:lstStyle>
          <a:p>
            <a:pPr>
              <a:defRPr/>
            </a:pPr>
            <a:fld id="{B2AF6DFB-0A73-4340-939F-AED0503C4B5A}" type="datetimeFigureOut">
              <a:rPr lang="en-US"/>
              <a:pPr>
                <a:defRPr/>
              </a:pPr>
              <a:t>9/1/2025</a:t>
            </a:fld>
            <a:endParaRPr lang="en-US"/>
          </a:p>
        </p:txBody>
      </p:sp>
      <p:sp>
        <p:nvSpPr>
          <p:cNvPr id="4" name="Footer Placeholder 4">
            <a:extLst>
              <a:ext uri="{FF2B5EF4-FFF2-40B4-BE49-F238E27FC236}">
                <a16:creationId xmlns:a16="http://schemas.microsoft.com/office/drawing/2014/main" id="{A2B66131-DBEE-2D29-5E41-85482FFD53D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4725A6F-89DE-E717-C288-2C319B66366C}"/>
              </a:ext>
            </a:extLst>
          </p:cNvPr>
          <p:cNvSpPr>
            <a:spLocks noGrp="1"/>
          </p:cNvSpPr>
          <p:nvPr>
            <p:ph type="sldNum" sz="quarter" idx="12"/>
          </p:nvPr>
        </p:nvSpPr>
        <p:spPr/>
        <p:txBody>
          <a:bodyPr/>
          <a:lstStyle>
            <a:lvl1pPr>
              <a:defRPr/>
            </a:lvl1pPr>
          </a:lstStyle>
          <a:p>
            <a:pPr>
              <a:defRPr/>
            </a:pPr>
            <a:fld id="{AAC0180E-8F46-444A-85B1-6F85B7A0213F}" type="slidenum">
              <a:rPr lang="en-US" altLang="en-US"/>
              <a:pPr>
                <a:defRPr/>
              </a:pPr>
              <a:t>‹#›</a:t>
            </a:fld>
            <a:endParaRPr lang="en-US" altLang="en-US"/>
          </a:p>
        </p:txBody>
      </p:sp>
    </p:spTree>
    <p:extLst>
      <p:ext uri="{BB962C8B-B14F-4D97-AF65-F5344CB8AC3E}">
        <p14:creationId xmlns:p14="http://schemas.microsoft.com/office/powerpoint/2010/main" val="29667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CED82097-8812-3B68-3A3C-6E3887E1D940}"/>
              </a:ext>
            </a:extLst>
          </p:cNvPr>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14">
            <a:extLst>
              <a:ext uri="{FF2B5EF4-FFF2-40B4-BE49-F238E27FC236}">
                <a16:creationId xmlns:a16="http://schemas.microsoft.com/office/drawing/2014/main" id="{034CF8FA-6D14-7C6A-4BD2-D3C072DC421B}"/>
              </a:ext>
            </a:extLst>
          </p:cNvPr>
          <p:cNvSpPr>
            <a:spLocks/>
          </p:cNvSpPr>
          <p:nvPr/>
        </p:nvSpPr>
        <p:spPr bwMode="hidden">
          <a:xfrm>
            <a:off x="6046788" y="4203700"/>
            <a:ext cx="2876550" cy="714375"/>
          </a:xfrm>
          <a:custGeom>
            <a:avLst/>
            <a:gdLst>
              <a:gd name="T0" fmla="*/ 2870172 w 2706"/>
              <a:gd name="T1" fmla="*/ 0 h 640"/>
              <a:gd name="T2" fmla="*/ 2870172 w 2706"/>
              <a:gd name="T3" fmla="*/ 0 h 640"/>
              <a:gd name="T4" fmla="*/ 2748987 w 2706"/>
              <a:gd name="T5" fmla="*/ 20092 h 640"/>
              <a:gd name="T6" fmla="*/ 2625676 w 2706"/>
              <a:gd name="T7" fmla="*/ 42416 h 640"/>
              <a:gd name="T8" fmla="*/ 2500239 w 2706"/>
              <a:gd name="T9" fmla="*/ 66973 h 640"/>
              <a:gd name="T10" fmla="*/ 2370549 w 2706"/>
              <a:gd name="T11" fmla="*/ 91529 h 640"/>
              <a:gd name="T12" fmla="*/ 2238734 w 2706"/>
              <a:gd name="T13" fmla="*/ 120551 h 640"/>
              <a:gd name="T14" fmla="*/ 2102667 w 2706"/>
              <a:gd name="T15" fmla="*/ 149572 h 640"/>
              <a:gd name="T16" fmla="*/ 1964473 w 2706"/>
              <a:gd name="T17" fmla="*/ 183059 h 640"/>
              <a:gd name="T18" fmla="*/ 1822028 w 2706"/>
              <a:gd name="T19" fmla="*/ 216545 h 640"/>
              <a:gd name="T20" fmla="*/ 1822028 w 2706"/>
              <a:gd name="T21" fmla="*/ 216545 h 640"/>
              <a:gd name="T22" fmla="*/ 1564775 w 2706"/>
              <a:gd name="T23" fmla="*/ 281285 h 640"/>
              <a:gd name="T24" fmla="*/ 1313901 w 2706"/>
              <a:gd name="T25" fmla="*/ 339328 h 640"/>
              <a:gd name="T26" fmla="*/ 1073657 w 2706"/>
              <a:gd name="T27" fmla="*/ 392906 h 640"/>
              <a:gd name="T28" fmla="*/ 841917 w 2706"/>
              <a:gd name="T29" fmla="*/ 444252 h 640"/>
              <a:gd name="T30" fmla="*/ 620808 w 2706"/>
              <a:gd name="T31" fmla="*/ 488900 h 640"/>
              <a:gd name="T32" fmla="*/ 406076 w 2706"/>
              <a:gd name="T33" fmla="*/ 529084 h 640"/>
              <a:gd name="T34" fmla="*/ 199849 w 2706"/>
              <a:gd name="T35" fmla="*/ 567035 h 640"/>
              <a:gd name="T36" fmla="*/ 0 w 2706"/>
              <a:gd name="T37" fmla="*/ 600521 h 640"/>
              <a:gd name="T38" fmla="*/ 0 w 2706"/>
              <a:gd name="T39" fmla="*/ 600521 h 640"/>
              <a:gd name="T40" fmla="*/ 138193 w 2706"/>
              <a:gd name="T41" fmla="*/ 620613 h 640"/>
              <a:gd name="T42" fmla="*/ 270009 w 2706"/>
              <a:gd name="T43" fmla="*/ 638473 h 640"/>
              <a:gd name="T44" fmla="*/ 397572 w 2706"/>
              <a:gd name="T45" fmla="*/ 654100 h 640"/>
              <a:gd name="T46" fmla="*/ 523009 w 2706"/>
              <a:gd name="T47" fmla="*/ 667494 h 640"/>
              <a:gd name="T48" fmla="*/ 644194 w 2706"/>
              <a:gd name="T49" fmla="*/ 680889 h 640"/>
              <a:gd name="T50" fmla="*/ 761127 w 2706"/>
              <a:gd name="T51" fmla="*/ 689818 h 640"/>
              <a:gd name="T52" fmla="*/ 873808 w 2706"/>
              <a:gd name="T53" fmla="*/ 698748 h 640"/>
              <a:gd name="T54" fmla="*/ 984363 w 2706"/>
              <a:gd name="T55" fmla="*/ 705445 h 640"/>
              <a:gd name="T56" fmla="*/ 1092791 w 2706"/>
              <a:gd name="T57" fmla="*/ 709910 h 640"/>
              <a:gd name="T58" fmla="*/ 1196968 w 2706"/>
              <a:gd name="T59" fmla="*/ 712143 h 640"/>
              <a:gd name="T60" fmla="*/ 1296892 w 2706"/>
              <a:gd name="T61" fmla="*/ 714375 h 640"/>
              <a:gd name="T62" fmla="*/ 1394691 w 2706"/>
              <a:gd name="T63" fmla="*/ 714375 h 640"/>
              <a:gd name="T64" fmla="*/ 1490363 w 2706"/>
              <a:gd name="T65" fmla="*/ 712143 h 640"/>
              <a:gd name="T66" fmla="*/ 1583910 w 2706"/>
              <a:gd name="T67" fmla="*/ 709910 h 640"/>
              <a:gd name="T68" fmla="*/ 1673204 w 2706"/>
              <a:gd name="T69" fmla="*/ 705445 h 640"/>
              <a:gd name="T70" fmla="*/ 1760372 w 2706"/>
              <a:gd name="T71" fmla="*/ 698748 h 640"/>
              <a:gd name="T72" fmla="*/ 1843288 w 2706"/>
              <a:gd name="T73" fmla="*/ 692051 h 640"/>
              <a:gd name="T74" fmla="*/ 1926204 w 2706"/>
              <a:gd name="T75" fmla="*/ 683121 h 640"/>
              <a:gd name="T76" fmla="*/ 2004868 w 2706"/>
              <a:gd name="T77" fmla="*/ 671959 h 640"/>
              <a:gd name="T78" fmla="*/ 2083532 w 2706"/>
              <a:gd name="T79" fmla="*/ 660797 h 640"/>
              <a:gd name="T80" fmla="*/ 2157944 w 2706"/>
              <a:gd name="T81" fmla="*/ 647402 h 640"/>
              <a:gd name="T82" fmla="*/ 2232356 w 2706"/>
              <a:gd name="T83" fmla="*/ 634008 h 640"/>
              <a:gd name="T84" fmla="*/ 2302516 w 2706"/>
              <a:gd name="T85" fmla="*/ 618381 h 640"/>
              <a:gd name="T86" fmla="*/ 2372675 w 2706"/>
              <a:gd name="T87" fmla="*/ 602754 h 640"/>
              <a:gd name="T88" fmla="*/ 2440709 w 2706"/>
              <a:gd name="T89" fmla="*/ 584895 h 640"/>
              <a:gd name="T90" fmla="*/ 2506617 w 2706"/>
              <a:gd name="T91" fmla="*/ 567035 h 640"/>
              <a:gd name="T92" fmla="*/ 2570398 w 2706"/>
              <a:gd name="T93" fmla="*/ 546943 h 640"/>
              <a:gd name="T94" fmla="*/ 2634180 w 2706"/>
              <a:gd name="T95" fmla="*/ 526852 h 640"/>
              <a:gd name="T96" fmla="*/ 2755365 w 2706"/>
              <a:gd name="T97" fmla="*/ 482203 h 640"/>
              <a:gd name="T98" fmla="*/ 2872298 w 2706"/>
              <a:gd name="T99" fmla="*/ 435322 h 640"/>
              <a:gd name="T100" fmla="*/ 2872298 w 2706"/>
              <a:gd name="T101" fmla="*/ 435322 h 640"/>
              <a:gd name="T102" fmla="*/ 2876550 w 2706"/>
              <a:gd name="T103" fmla="*/ 433090 h 640"/>
              <a:gd name="T104" fmla="*/ 2876550 w 2706"/>
              <a:gd name="T105" fmla="*/ 433090 h 640"/>
              <a:gd name="T106" fmla="*/ 2876550 w 2706"/>
              <a:gd name="T107" fmla="*/ 0 h 640"/>
              <a:gd name="T108" fmla="*/ 2876550 w 2706"/>
              <a:gd name="T109" fmla="*/ 0 h 640"/>
              <a:gd name="T110" fmla="*/ 2870172 w 2706"/>
              <a:gd name="T111" fmla="*/ 0 h 640"/>
              <a:gd name="T112" fmla="*/ 2870172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8">
            <a:extLst>
              <a:ext uri="{FF2B5EF4-FFF2-40B4-BE49-F238E27FC236}">
                <a16:creationId xmlns:a16="http://schemas.microsoft.com/office/drawing/2014/main" id="{DF54C579-2C6C-9189-1B11-344EB61D2E80}"/>
              </a:ext>
            </a:extLst>
          </p:cNvPr>
          <p:cNvSpPr>
            <a:spLocks/>
          </p:cNvSpPr>
          <p:nvPr/>
        </p:nvSpPr>
        <p:spPr bwMode="hidden">
          <a:xfrm>
            <a:off x="2619375" y="4075113"/>
            <a:ext cx="5545138" cy="850900"/>
          </a:xfrm>
          <a:custGeom>
            <a:avLst/>
            <a:gdLst>
              <a:gd name="T0" fmla="*/ 5545138 w 5216"/>
              <a:gd name="T1" fmla="*/ 797300 h 762"/>
              <a:gd name="T2" fmla="*/ 5298498 w 5216"/>
              <a:gd name="T3" fmla="*/ 766033 h 762"/>
              <a:gd name="T4" fmla="*/ 4760569 w 5216"/>
              <a:gd name="T5" fmla="*/ 681167 h 762"/>
              <a:gd name="T6" fmla="*/ 4160980 w 5216"/>
              <a:gd name="T7" fmla="*/ 567267 h 762"/>
              <a:gd name="T8" fmla="*/ 3493352 w 5216"/>
              <a:gd name="T9" fmla="*/ 417633 h 762"/>
              <a:gd name="T10" fmla="*/ 3131897 w 5216"/>
              <a:gd name="T11" fmla="*/ 330533 h 762"/>
              <a:gd name="T12" fmla="*/ 2851239 w 5216"/>
              <a:gd name="T13" fmla="*/ 263533 h 762"/>
              <a:gd name="T14" fmla="*/ 2583337 w 5216"/>
              <a:gd name="T15" fmla="*/ 205467 h 762"/>
              <a:gd name="T16" fmla="*/ 2328193 w 5216"/>
              <a:gd name="T17" fmla="*/ 156333 h 762"/>
              <a:gd name="T18" fmla="*/ 2083679 w 5216"/>
              <a:gd name="T19" fmla="*/ 113900 h 762"/>
              <a:gd name="T20" fmla="*/ 1849797 w 5216"/>
              <a:gd name="T21" fmla="*/ 80400 h 762"/>
              <a:gd name="T22" fmla="*/ 1418178 w 5216"/>
              <a:gd name="T23" fmla="*/ 31267 h 762"/>
              <a:gd name="T24" fmla="*/ 1031209 w 5216"/>
              <a:gd name="T25" fmla="*/ 4467 h 762"/>
              <a:gd name="T26" fmla="*/ 684637 w 5216"/>
              <a:gd name="T27" fmla="*/ 0 h 762"/>
              <a:gd name="T28" fmla="*/ 380590 w 5216"/>
              <a:gd name="T29" fmla="*/ 11167 h 762"/>
              <a:gd name="T30" fmla="*/ 116941 w 5216"/>
              <a:gd name="T31" fmla="*/ 35733 h 762"/>
              <a:gd name="T32" fmla="*/ 0 w 5216"/>
              <a:gd name="T33" fmla="*/ 53600 h 762"/>
              <a:gd name="T34" fmla="*/ 333814 w 5216"/>
              <a:gd name="T35" fmla="*/ 96033 h 762"/>
              <a:gd name="T36" fmla="*/ 693142 w 5216"/>
              <a:gd name="T37" fmla="*/ 156333 h 762"/>
              <a:gd name="T38" fmla="*/ 1077985 w 5216"/>
              <a:gd name="T39" fmla="*/ 234500 h 762"/>
              <a:gd name="T40" fmla="*/ 1490468 w 5216"/>
              <a:gd name="T41" fmla="*/ 330533 h 762"/>
              <a:gd name="T42" fmla="*/ 1866806 w 5216"/>
              <a:gd name="T43" fmla="*/ 422100 h 762"/>
              <a:gd name="T44" fmla="*/ 2559949 w 5216"/>
              <a:gd name="T45" fmla="*/ 576200 h 762"/>
              <a:gd name="T46" fmla="*/ 2878879 w 5216"/>
              <a:gd name="T47" fmla="*/ 638733 h 762"/>
              <a:gd name="T48" fmla="*/ 3180800 w 5216"/>
              <a:gd name="T49" fmla="*/ 692333 h 762"/>
              <a:gd name="T50" fmla="*/ 3465711 w 5216"/>
              <a:gd name="T51" fmla="*/ 739233 h 762"/>
              <a:gd name="T52" fmla="*/ 3733613 w 5216"/>
              <a:gd name="T53" fmla="*/ 774967 h 762"/>
              <a:gd name="T54" fmla="*/ 3986631 w 5216"/>
              <a:gd name="T55" fmla="*/ 806233 h 762"/>
              <a:gd name="T56" fmla="*/ 4224766 w 5216"/>
              <a:gd name="T57" fmla="*/ 826333 h 762"/>
              <a:gd name="T58" fmla="*/ 4448017 w 5216"/>
              <a:gd name="T59" fmla="*/ 841967 h 762"/>
              <a:gd name="T60" fmla="*/ 4660637 w 5216"/>
              <a:gd name="T61" fmla="*/ 850900 h 762"/>
              <a:gd name="T62" fmla="*/ 4858374 w 5216"/>
              <a:gd name="T63" fmla="*/ 850900 h 762"/>
              <a:gd name="T64" fmla="*/ 5045480 w 5216"/>
              <a:gd name="T65" fmla="*/ 846433 h 762"/>
              <a:gd name="T66" fmla="*/ 5221955 w 5216"/>
              <a:gd name="T67" fmla="*/ 835267 h 762"/>
              <a:gd name="T68" fmla="*/ 5387799 w 5216"/>
              <a:gd name="T69" fmla="*/ 817400 h 762"/>
              <a:gd name="T70" fmla="*/ 5545138 w 5216"/>
              <a:gd name="T71" fmla="*/ 797300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22">
            <a:extLst>
              <a:ext uri="{FF2B5EF4-FFF2-40B4-BE49-F238E27FC236}">
                <a16:creationId xmlns:a16="http://schemas.microsoft.com/office/drawing/2014/main" id="{46B81C63-2857-84D9-0C0B-1F290C0A8B6B}"/>
              </a:ext>
            </a:extLst>
          </p:cNvPr>
          <p:cNvSpPr>
            <a:spLocks/>
          </p:cNvSpPr>
          <p:nvPr/>
        </p:nvSpPr>
        <p:spPr bwMode="hidden">
          <a:xfrm>
            <a:off x="2828925" y="4087813"/>
            <a:ext cx="5467350" cy="774700"/>
          </a:xfrm>
          <a:custGeom>
            <a:avLst/>
            <a:gdLst>
              <a:gd name="T0" fmla="*/ 0 w 5144"/>
              <a:gd name="T1" fmla="*/ 78140 h 694"/>
              <a:gd name="T2" fmla="*/ 0 w 5144"/>
              <a:gd name="T3" fmla="*/ 78140 h 694"/>
              <a:gd name="T4" fmla="*/ 19131 w 5144"/>
              <a:gd name="T5" fmla="*/ 73675 h 694"/>
              <a:gd name="T6" fmla="*/ 76526 w 5144"/>
              <a:gd name="T7" fmla="*/ 62512 h 694"/>
              <a:gd name="T8" fmla="*/ 174309 w 5144"/>
              <a:gd name="T9" fmla="*/ 46884 h 694"/>
              <a:gd name="T10" fmla="*/ 238081 w 5144"/>
              <a:gd name="T11" fmla="*/ 37954 h 694"/>
              <a:gd name="T12" fmla="*/ 312481 w 5144"/>
              <a:gd name="T13" fmla="*/ 29023 h 694"/>
              <a:gd name="T14" fmla="*/ 395384 w 5144"/>
              <a:gd name="T15" fmla="*/ 22326 h 694"/>
              <a:gd name="T16" fmla="*/ 491041 w 5144"/>
              <a:gd name="T17" fmla="*/ 15628 h 694"/>
              <a:gd name="T18" fmla="*/ 595201 w 5144"/>
              <a:gd name="T19" fmla="*/ 8930 h 694"/>
              <a:gd name="T20" fmla="*/ 712116 w 5144"/>
              <a:gd name="T21" fmla="*/ 4465 h 694"/>
              <a:gd name="T22" fmla="*/ 839659 w 5144"/>
              <a:gd name="T23" fmla="*/ 2233 h 694"/>
              <a:gd name="T24" fmla="*/ 977831 w 5144"/>
              <a:gd name="T25" fmla="*/ 0 h 694"/>
              <a:gd name="T26" fmla="*/ 1126631 w 5144"/>
              <a:gd name="T27" fmla="*/ 2233 h 694"/>
              <a:gd name="T28" fmla="*/ 1286060 w 5144"/>
              <a:gd name="T29" fmla="*/ 6698 h 694"/>
              <a:gd name="T30" fmla="*/ 1458243 w 5144"/>
              <a:gd name="T31" fmla="*/ 15628 h 694"/>
              <a:gd name="T32" fmla="*/ 1641055 w 5144"/>
              <a:gd name="T33" fmla="*/ 26791 h 694"/>
              <a:gd name="T34" fmla="*/ 1834496 w 5144"/>
              <a:gd name="T35" fmla="*/ 44651 h 694"/>
              <a:gd name="T36" fmla="*/ 2040691 w 5144"/>
              <a:gd name="T37" fmla="*/ 64744 h 694"/>
              <a:gd name="T38" fmla="*/ 2259640 w 5144"/>
              <a:gd name="T39" fmla="*/ 89303 h 694"/>
              <a:gd name="T40" fmla="*/ 2489217 w 5144"/>
              <a:gd name="T41" fmla="*/ 118326 h 694"/>
              <a:gd name="T42" fmla="*/ 2731549 w 5144"/>
              <a:gd name="T43" fmla="*/ 154047 h 694"/>
              <a:gd name="T44" fmla="*/ 2984510 w 5144"/>
              <a:gd name="T45" fmla="*/ 194233 h 694"/>
              <a:gd name="T46" fmla="*/ 3250225 w 5144"/>
              <a:gd name="T47" fmla="*/ 241117 h 694"/>
              <a:gd name="T48" fmla="*/ 3528694 w 5144"/>
              <a:gd name="T49" fmla="*/ 296931 h 694"/>
              <a:gd name="T50" fmla="*/ 3819918 w 5144"/>
              <a:gd name="T51" fmla="*/ 357210 h 694"/>
              <a:gd name="T52" fmla="*/ 4123895 w 5144"/>
              <a:gd name="T53" fmla="*/ 424187 h 694"/>
              <a:gd name="T54" fmla="*/ 4440628 w 5144"/>
              <a:gd name="T55" fmla="*/ 500095 h 694"/>
              <a:gd name="T56" fmla="*/ 4770114 w 5144"/>
              <a:gd name="T57" fmla="*/ 582699 h 694"/>
              <a:gd name="T58" fmla="*/ 5112355 w 5144"/>
              <a:gd name="T59" fmla="*/ 674235 h 694"/>
              <a:gd name="T60" fmla="*/ 5467350 w 5144"/>
              <a:gd name="T61" fmla="*/ 774700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Freeform 26">
            <a:extLst>
              <a:ext uri="{FF2B5EF4-FFF2-40B4-BE49-F238E27FC236}">
                <a16:creationId xmlns:a16="http://schemas.microsoft.com/office/drawing/2014/main" id="{99F0BB3F-D119-D89D-1A99-460D54BE113F}"/>
              </a:ext>
            </a:extLst>
          </p:cNvPr>
          <p:cNvSpPr>
            <a:spLocks/>
          </p:cNvSpPr>
          <p:nvPr/>
        </p:nvSpPr>
        <p:spPr bwMode="hidden">
          <a:xfrm>
            <a:off x="5610225" y="4073525"/>
            <a:ext cx="3306763" cy="652463"/>
          </a:xfrm>
          <a:custGeom>
            <a:avLst/>
            <a:gdLst>
              <a:gd name="T0" fmla="*/ 0 w 3112"/>
              <a:gd name="T1" fmla="*/ 652463 h 584"/>
              <a:gd name="T2" fmla="*/ 0 w 3112"/>
              <a:gd name="T3" fmla="*/ 652463 h 584"/>
              <a:gd name="T4" fmla="*/ 95633 w 3112"/>
              <a:gd name="T5" fmla="*/ 625649 h 584"/>
              <a:gd name="T6" fmla="*/ 357028 w 3112"/>
              <a:gd name="T7" fmla="*/ 556381 h 584"/>
              <a:gd name="T8" fmla="*/ 537668 w 3112"/>
              <a:gd name="T9" fmla="*/ 509457 h 584"/>
              <a:gd name="T10" fmla="*/ 745934 w 3112"/>
              <a:gd name="T11" fmla="*/ 458065 h 584"/>
              <a:gd name="T12" fmla="*/ 977578 w 3112"/>
              <a:gd name="T13" fmla="*/ 402203 h 584"/>
              <a:gd name="T14" fmla="*/ 1226223 w 3112"/>
              <a:gd name="T15" fmla="*/ 341873 h 584"/>
              <a:gd name="T16" fmla="*/ 1489743 w 3112"/>
              <a:gd name="T17" fmla="*/ 283777 h 584"/>
              <a:gd name="T18" fmla="*/ 1759640 w 3112"/>
              <a:gd name="T19" fmla="*/ 225681 h 584"/>
              <a:gd name="T20" fmla="*/ 2035912 w 3112"/>
              <a:gd name="T21" fmla="*/ 172054 h 584"/>
              <a:gd name="T22" fmla="*/ 2310059 w 3112"/>
              <a:gd name="T23" fmla="*/ 120661 h 584"/>
              <a:gd name="T24" fmla="*/ 2446070 w 3112"/>
              <a:gd name="T25" fmla="*/ 98316 h 584"/>
              <a:gd name="T26" fmla="*/ 2577830 w 3112"/>
              <a:gd name="T27" fmla="*/ 75972 h 584"/>
              <a:gd name="T28" fmla="*/ 2709591 w 3112"/>
              <a:gd name="T29" fmla="*/ 58096 h 584"/>
              <a:gd name="T30" fmla="*/ 2837101 w 3112"/>
              <a:gd name="T31" fmla="*/ 40220 h 584"/>
              <a:gd name="T32" fmla="*/ 2962486 w 3112"/>
              <a:gd name="T33" fmla="*/ 26814 h 584"/>
              <a:gd name="T34" fmla="*/ 3081495 w 3112"/>
              <a:gd name="T35" fmla="*/ 15641 h 584"/>
              <a:gd name="T36" fmla="*/ 3196254 w 3112"/>
              <a:gd name="T37" fmla="*/ 6703 h 584"/>
              <a:gd name="T38" fmla="*/ 3306763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9" name="Freeform 10">
            <a:extLst>
              <a:ext uri="{FF2B5EF4-FFF2-40B4-BE49-F238E27FC236}">
                <a16:creationId xmlns:a16="http://schemas.microsoft.com/office/drawing/2014/main" id="{A8F72FEB-10CE-2108-02AB-C3D382F12ACE}"/>
              </a:ext>
            </a:extLst>
          </p:cNvPr>
          <p:cNvSpPr>
            <a:spLocks/>
          </p:cNvSpPr>
          <p:nvPr/>
        </p:nvSpPr>
        <p:spPr bwMode="hidden">
          <a:xfrm>
            <a:off x="211138" y="4059238"/>
            <a:ext cx="8723312" cy="1328737"/>
          </a:xfrm>
          <a:custGeom>
            <a:avLst/>
            <a:gdLst>
              <a:gd name="T0" fmla="*/ 8719055 w 8196"/>
              <a:gd name="T1" fmla="*/ 570733 h 1192"/>
              <a:gd name="T2" fmla="*/ 8557275 w 8196"/>
              <a:gd name="T3" fmla="*/ 635386 h 1192"/>
              <a:gd name="T4" fmla="*/ 8384853 w 8196"/>
              <a:gd name="T5" fmla="*/ 691122 h 1192"/>
              <a:gd name="T6" fmla="*/ 8201787 w 8196"/>
              <a:gd name="T7" fmla="*/ 742398 h 1192"/>
              <a:gd name="T8" fmla="*/ 8005948 w 8196"/>
              <a:gd name="T9" fmla="*/ 782528 h 1192"/>
              <a:gd name="T10" fmla="*/ 7793081 w 8196"/>
              <a:gd name="T11" fmla="*/ 813740 h 1192"/>
              <a:gd name="T12" fmla="*/ 7563184 w 8196"/>
              <a:gd name="T13" fmla="*/ 836034 h 1192"/>
              <a:gd name="T14" fmla="*/ 7314129 w 8196"/>
              <a:gd name="T15" fmla="*/ 849411 h 1192"/>
              <a:gd name="T16" fmla="*/ 7043787 w 8196"/>
              <a:gd name="T17" fmla="*/ 847181 h 1192"/>
              <a:gd name="T18" fmla="*/ 6750030 w 8196"/>
              <a:gd name="T19" fmla="*/ 836034 h 1192"/>
              <a:gd name="T20" fmla="*/ 6430729 w 8196"/>
              <a:gd name="T21" fmla="*/ 809281 h 1192"/>
              <a:gd name="T22" fmla="*/ 6083754 w 8196"/>
              <a:gd name="T23" fmla="*/ 769151 h 1192"/>
              <a:gd name="T24" fmla="*/ 5709108 w 8196"/>
              <a:gd name="T25" fmla="*/ 715645 h 1192"/>
              <a:gd name="T26" fmla="*/ 5302531 w 8196"/>
              <a:gd name="T27" fmla="*/ 644304 h 1192"/>
              <a:gd name="T28" fmla="*/ 4861895 w 8196"/>
              <a:gd name="T29" fmla="*/ 557356 h 1192"/>
              <a:gd name="T30" fmla="*/ 4387200 w 8196"/>
              <a:gd name="T31" fmla="*/ 452573 h 1192"/>
              <a:gd name="T32" fmla="*/ 3874189 w 8196"/>
              <a:gd name="T33" fmla="*/ 329955 h 1192"/>
              <a:gd name="T34" fmla="*/ 3614491 w 8196"/>
              <a:gd name="T35" fmla="*/ 267531 h 1192"/>
              <a:gd name="T36" fmla="*/ 3122767 w 8196"/>
              <a:gd name="T37" fmla="*/ 164977 h 1192"/>
              <a:gd name="T38" fmla="*/ 2673616 w 8196"/>
              <a:gd name="T39" fmla="*/ 91406 h 1192"/>
              <a:gd name="T40" fmla="*/ 2262782 w 8196"/>
              <a:gd name="T41" fmla="*/ 40130 h 1192"/>
              <a:gd name="T42" fmla="*/ 1890264 w 8196"/>
              <a:gd name="T43" fmla="*/ 11147 h 1192"/>
              <a:gd name="T44" fmla="*/ 1556062 w 8196"/>
              <a:gd name="T45" fmla="*/ 0 h 1192"/>
              <a:gd name="T46" fmla="*/ 1258047 w 8196"/>
              <a:gd name="T47" fmla="*/ 4459 h 1192"/>
              <a:gd name="T48" fmla="*/ 994091 w 8196"/>
              <a:gd name="T49" fmla="*/ 22294 h 1192"/>
              <a:gd name="T50" fmla="*/ 762066 w 8196"/>
              <a:gd name="T51" fmla="*/ 49047 h 1192"/>
              <a:gd name="T52" fmla="*/ 564099 w 8196"/>
              <a:gd name="T53" fmla="*/ 82489 h 1192"/>
              <a:gd name="T54" fmla="*/ 398062 w 8196"/>
              <a:gd name="T55" fmla="*/ 120389 h 1192"/>
              <a:gd name="T56" fmla="*/ 263956 w 8196"/>
              <a:gd name="T57" fmla="*/ 160519 h 1192"/>
              <a:gd name="T58" fmla="*/ 157522 w 8196"/>
              <a:gd name="T59" fmla="*/ 196189 h 1192"/>
              <a:gd name="T60" fmla="*/ 51088 w 8196"/>
              <a:gd name="T61" fmla="*/ 240778 h 1192"/>
              <a:gd name="T62" fmla="*/ 0 w 8196"/>
              <a:gd name="T63" fmla="*/ 267531 h 1192"/>
              <a:gd name="T64" fmla="*/ 8719055 w 8196"/>
              <a:gd name="T65" fmla="*/ 1328737 h 1192"/>
              <a:gd name="T66" fmla="*/ 8723312 w 8196"/>
              <a:gd name="T67" fmla="*/ 1322049 h 1192"/>
              <a:gd name="T68" fmla="*/ 8723312 w 8196"/>
              <a:gd name="T69" fmla="*/ 568503 h 1192"/>
              <a:gd name="T70" fmla="*/ 8719055 w 8196"/>
              <a:gd name="T71" fmla="*/ 570733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Date Placeholder 3">
            <a:extLst>
              <a:ext uri="{FF2B5EF4-FFF2-40B4-BE49-F238E27FC236}">
                <a16:creationId xmlns:a16="http://schemas.microsoft.com/office/drawing/2014/main" id="{D022F5E3-6E8A-684F-EFA8-DDB5137768C1}"/>
              </a:ext>
            </a:extLst>
          </p:cNvPr>
          <p:cNvSpPr>
            <a:spLocks noGrp="1"/>
          </p:cNvSpPr>
          <p:nvPr>
            <p:ph type="dt" sz="half" idx="10"/>
          </p:nvPr>
        </p:nvSpPr>
        <p:spPr/>
        <p:txBody>
          <a:bodyPr/>
          <a:lstStyle>
            <a:lvl1pPr>
              <a:defRPr/>
            </a:lvl1pPr>
          </a:lstStyle>
          <a:p>
            <a:pPr>
              <a:defRPr/>
            </a:pPr>
            <a:fld id="{2D22F3A3-15A0-4351-B3C4-EEBE4B0443AF}" type="datetimeFigureOut">
              <a:rPr lang="en-US"/>
              <a:pPr>
                <a:defRPr/>
              </a:pPr>
              <a:t>9/1/2025</a:t>
            </a:fld>
            <a:endParaRPr lang="en-US"/>
          </a:p>
        </p:txBody>
      </p:sp>
      <p:sp>
        <p:nvSpPr>
          <p:cNvPr id="11" name="Footer Placeholder 4">
            <a:extLst>
              <a:ext uri="{FF2B5EF4-FFF2-40B4-BE49-F238E27FC236}">
                <a16:creationId xmlns:a16="http://schemas.microsoft.com/office/drawing/2014/main" id="{3911571C-628A-8654-9B9F-6478054F2B39}"/>
              </a:ext>
            </a:extLst>
          </p:cNvPr>
          <p:cNvSpPr>
            <a:spLocks noGrp="1"/>
          </p:cNvSpPr>
          <p:nvPr>
            <p:ph type="ftr" sz="quarter" idx="11"/>
          </p:nvPr>
        </p:nvSpPr>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4D8B665E-884F-E388-3F15-898524F8684C}"/>
              </a:ext>
            </a:extLst>
          </p:cNvPr>
          <p:cNvSpPr>
            <a:spLocks noGrp="1"/>
          </p:cNvSpPr>
          <p:nvPr>
            <p:ph type="sldNum" sz="quarter" idx="12"/>
          </p:nvPr>
        </p:nvSpPr>
        <p:spPr/>
        <p:txBody>
          <a:bodyPr/>
          <a:lstStyle>
            <a:lvl1pPr>
              <a:defRPr smtClean="0"/>
            </a:lvl1pPr>
          </a:lstStyle>
          <a:p>
            <a:pPr>
              <a:defRPr/>
            </a:pPr>
            <a:fld id="{9D263C4D-8267-44B6-844B-1562F5058BEC}" type="slidenum">
              <a:rPr lang="en-US" altLang="en-US"/>
              <a:pPr>
                <a:defRPr/>
              </a:pPr>
              <a:t>‹#›</a:t>
            </a:fld>
            <a:endParaRPr lang="en-US" altLang="en-US"/>
          </a:p>
        </p:txBody>
      </p:sp>
    </p:spTree>
    <p:extLst>
      <p:ext uri="{BB962C8B-B14F-4D97-AF65-F5344CB8AC3E}">
        <p14:creationId xmlns:p14="http://schemas.microsoft.com/office/powerpoint/2010/main" val="1457368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079C767F-5682-38C3-A97F-9AB9CC49D9E4}"/>
              </a:ext>
            </a:extLst>
          </p:cNvPr>
          <p:cNvSpPr>
            <a:spLocks noGrp="1"/>
          </p:cNvSpPr>
          <p:nvPr>
            <p:ph type="dt" sz="half" idx="15"/>
          </p:nvPr>
        </p:nvSpPr>
        <p:spPr/>
        <p:txBody>
          <a:bodyPr/>
          <a:lstStyle>
            <a:lvl1pPr>
              <a:defRPr/>
            </a:lvl1pPr>
          </a:lstStyle>
          <a:p>
            <a:pPr>
              <a:defRPr/>
            </a:pPr>
            <a:fld id="{7860E89B-7C74-4D52-93F6-77E35270BB1A}" type="datetimeFigureOut">
              <a:rPr lang="en-US"/>
              <a:pPr>
                <a:defRPr/>
              </a:pPr>
              <a:t>9/1/2025</a:t>
            </a:fld>
            <a:endParaRPr lang="en-US"/>
          </a:p>
        </p:txBody>
      </p:sp>
      <p:sp>
        <p:nvSpPr>
          <p:cNvPr id="4" name="Footer Placeholder 4">
            <a:extLst>
              <a:ext uri="{FF2B5EF4-FFF2-40B4-BE49-F238E27FC236}">
                <a16:creationId xmlns:a16="http://schemas.microsoft.com/office/drawing/2014/main" id="{93F0CCFE-CE15-832D-A636-68DA178C4304}"/>
              </a:ext>
            </a:extLst>
          </p:cNvPr>
          <p:cNvSpPr>
            <a:spLocks noGrp="1"/>
          </p:cNvSpPr>
          <p:nvPr>
            <p:ph type="ftr" sz="quarter" idx="16"/>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DA138F1-32BB-8814-FE93-92D6E1A66629}"/>
              </a:ext>
            </a:extLst>
          </p:cNvPr>
          <p:cNvSpPr>
            <a:spLocks noGrp="1"/>
          </p:cNvSpPr>
          <p:nvPr>
            <p:ph type="sldNum" sz="quarter" idx="17"/>
          </p:nvPr>
        </p:nvSpPr>
        <p:spPr/>
        <p:txBody>
          <a:bodyPr/>
          <a:lstStyle>
            <a:lvl1pPr>
              <a:defRPr/>
            </a:lvl1pPr>
          </a:lstStyle>
          <a:p>
            <a:pPr>
              <a:defRPr/>
            </a:pPr>
            <a:fld id="{8A045472-5F6C-4B41-9CB0-3C7C379014C9}" type="slidenum">
              <a:rPr lang="en-US" altLang="en-US"/>
              <a:pPr>
                <a:defRPr/>
              </a:pPr>
              <a:t>‹#›</a:t>
            </a:fld>
            <a:endParaRPr lang="en-US" altLang="en-US"/>
          </a:p>
        </p:txBody>
      </p:sp>
    </p:spTree>
    <p:extLst>
      <p:ext uri="{BB962C8B-B14F-4D97-AF65-F5344CB8AC3E}">
        <p14:creationId xmlns:p14="http://schemas.microsoft.com/office/powerpoint/2010/main" val="2895416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01B2F40-9D3D-B003-76CC-501D093AD7A6}"/>
              </a:ext>
            </a:extLst>
          </p:cNvPr>
          <p:cNvSpPr>
            <a:spLocks noGrp="1"/>
          </p:cNvSpPr>
          <p:nvPr>
            <p:ph type="dt" sz="half" idx="10"/>
          </p:nvPr>
        </p:nvSpPr>
        <p:spPr/>
        <p:txBody>
          <a:bodyPr/>
          <a:lstStyle>
            <a:lvl1pPr>
              <a:defRPr/>
            </a:lvl1pPr>
          </a:lstStyle>
          <a:p>
            <a:pPr>
              <a:defRPr/>
            </a:pPr>
            <a:fld id="{64614358-6DDF-4715-A48C-A62F77B860E8}" type="datetimeFigureOut">
              <a:rPr lang="en-US"/>
              <a:pPr>
                <a:defRPr/>
              </a:pPr>
              <a:t>9/1/2025</a:t>
            </a:fld>
            <a:endParaRPr lang="en-US"/>
          </a:p>
        </p:txBody>
      </p:sp>
      <p:sp>
        <p:nvSpPr>
          <p:cNvPr id="8" name="Footer Placeholder 4">
            <a:extLst>
              <a:ext uri="{FF2B5EF4-FFF2-40B4-BE49-F238E27FC236}">
                <a16:creationId xmlns:a16="http://schemas.microsoft.com/office/drawing/2014/main" id="{46F00CB9-1287-DE4B-953C-E67291CA3AF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49C30A3-A31D-08ED-B65F-715F32EE696A}"/>
              </a:ext>
            </a:extLst>
          </p:cNvPr>
          <p:cNvSpPr>
            <a:spLocks noGrp="1"/>
          </p:cNvSpPr>
          <p:nvPr>
            <p:ph type="sldNum" sz="quarter" idx="12"/>
          </p:nvPr>
        </p:nvSpPr>
        <p:spPr/>
        <p:txBody>
          <a:bodyPr/>
          <a:lstStyle>
            <a:lvl1pPr>
              <a:defRPr/>
            </a:lvl1pPr>
          </a:lstStyle>
          <a:p>
            <a:pPr>
              <a:defRPr/>
            </a:pPr>
            <a:fld id="{E9FC3DDC-3970-4605-9A76-DAF5C582E2B6}" type="slidenum">
              <a:rPr lang="en-US" altLang="en-US"/>
              <a:pPr>
                <a:defRPr/>
              </a:pPr>
              <a:t>‹#›</a:t>
            </a:fld>
            <a:endParaRPr lang="en-US" altLang="en-US"/>
          </a:p>
        </p:txBody>
      </p:sp>
    </p:spTree>
    <p:extLst>
      <p:ext uri="{BB962C8B-B14F-4D97-AF65-F5344CB8AC3E}">
        <p14:creationId xmlns:p14="http://schemas.microsoft.com/office/powerpoint/2010/main" val="1127692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24DC8B6-E920-FD44-E1E6-D564CFDC79F3}"/>
              </a:ext>
            </a:extLst>
          </p:cNvPr>
          <p:cNvSpPr>
            <a:spLocks noGrp="1"/>
          </p:cNvSpPr>
          <p:nvPr>
            <p:ph type="dt" sz="half" idx="10"/>
          </p:nvPr>
        </p:nvSpPr>
        <p:spPr/>
        <p:txBody>
          <a:bodyPr/>
          <a:lstStyle>
            <a:lvl1pPr>
              <a:defRPr/>
            </a:lvl1pPr>
          </a:lstStyle>
          <a:p>
            <a:pPr>
              <a:defRPr/>
            </a:pPr>
            <a:fld id="{B773D516-5C17-4CD4-A5C1-7F4FBD589A34}" type="datetimeFigureOut">
              <a:rPr lang="en-US"/>
              <a:pPr>
                <a:defRPr/>
              </a:pPr>
              <a:t>9/1/2025</a:t>
            </a:fld>
            <a:endParaRPr lang="en-US"/>
          </a:p>
        </p:txBody>
      </p:sp>
      <p:sp>
        <p:nvSpPr>
          <p:cNvPr id="4" name="Footer Placeholder 4">
            <a:extLst>
              <a:ext uri="{FF2B5EF4-FFF2-40B4-BE49-F238E27FC236}">
                <a16:creationId xmlns:a16="http://schemas.microsoft.com/office/drawing/2014/main" id="{255293A4-EA93-50F3-B040-26EB8A3A29B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3D452D3-5BFB-AF4D-581A-8407565FA43A}"/>
              </a:ext>
            </a:extLst>
          </p:cNvPr>
          <p:cNvSpPr>
            <a:spLocks noGrp="1"/>
          </p:cNvSpPr>
          <p:nvPr>
            <p:ph type="sldNum" sz="quarter" idx="12"/>
          </p:nvPr>
        </p:nvSpPr>
        <p:spPr/>
        <p:txBody>
          <a:bodyPr/>
          <a:lstStyle>
            <a:lvl1pPr>
              <a:defRPr/>
            </a:lvl1pPr>
          </a:lstStyle>
          <a:p>
            <a:pPr>
              <a:defRPr/>
            </a:pPr>
            <a:fld id="{4101A43A-82CB-48A4-80EC-306D2D8AE945}" type="slidenum">
              <a:rPr lang="en-US" altLang="en-US"/>
              <a:pPr>
                <a:defRPr/>
              </a:pPr>
              <a:t>‹#›</a:t>
            </a:fld>
            <a:endParaRPr lang="en-US" altLang="en-US"/>
          </a:p>
        </p:txBody>
      </p:sp>
    </p:spTree>
    <p:extLst>
      <p:ext uri="{BB962C8B-B14F-4D97-AF65-F5344CB8AC3E}">
        <p14:creationId xmlns:p14="http://schemas.microsoft.com/office/powerpoint/2010/main" val="2062454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4">
            <a:extLst>
              <a:ext uri="{FF2B5EF4-FFF2-40B4-BE49-F238E27FC236}">
                <a16:creationId xmlns:a16="http://schemas.microsoft.com/office/drawing/2014/main" id="{5F52A27D-CE2C-55C3-6079-40CF63D9553E}"/>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3" name="Group 15">
            <a:extLst>
              <a:ext uri="{FF2B5EF4-FFF2-40B4-BE49-F238E27FC236}">
                <a16:creationId xmlns:a16="http://schemas.microsoft.com/office/drawing/2014/main" id="{B9851413-C458-A4CC-AC3B-FF6293479EDC}"/>
              </a:ext>
            </a:extLst>
          </p:cNvPr>
          <p:cNvGrpSpPr>
            <a:grpSpLocks noChangeAspect="1"/>
          </p:cNvGrpSpPr>
          <p:nvPr/>
        </p:nvGrpSpPr>
        <p:grpSpPr bwMode="auto">
          <a:xfrm>
            <a:off x="211138" y="714375"/>
            <a:ext cx="8723312" cy="1330325"/>
            <a:chOff x="-3905251" y="4294188"/>
            <a:chExt cx="13027839" cy="1892300"/>
          </a:xfrm>
        </p:grpSpPr>
        <p:sp>
          <p:nvSpPr>
            <p:cNvPr id="4" name="Freeform 14">
              <a:extLst>
                <a:ext uri="{FF2B5EF4-FFF2-40B4-BE49-F238E27FC236}">
                  <a16:creationId xmlns:a16="http://schemas.microsoft.com/office/drawing/2014/main" id="{DAD37B32-9DDC-2BB9-7D21-804FA03BED95}"/>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18">
              <a:extLst>
                <a:ext uri="{FF2B5EF4-FFF2-40B4-BE49-F238E27FC236}">
                  <a16:creationId xmlns:a16="http://schemas.microsoft.com/office/drawing/2014/main" id="{0E98728F-2869-AB84-4D7F-7EB94EA0609D}"/>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22">
              <a:extLst>
                <a:ext uri="{FF2B5EF4-FFF2-40B4-BE49-F238E27FC236}">
                  <a16:creationId xmlns:a16="http://schemas.microsoft.com/office/drawing/2014/main" id="{2FFA4A11-2B2F-6C9A-3675-D736B8BEC162}"/>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 name="Freeform 26">
              <a:extLst>
                <a:ext uri="{FF2B5EF4-FFF2-40B4-BE49-F238E27FC236}">
                  <a16:creationId xmlns:a16="http://schemas.microsoft.com/office/drawing/2014/main" id="{9990AE81-D15C-F40E-95DF-6E44067127C3}"/>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8" name="Freeform 25">
              <a:extLst>
                <a:ext uri="{FF2B5EF4-FFF2-40B4-BE49-F238E27FC236}">
                  <a16:creationId xmlns:a16="http://schemas.microsoft.com/office/drawing/2014/main" id="{979E8FF4-1467-BAF4-8985-1E56C089A1C7}"/>
                </a:ext>
              </a:extLst>
            </p:cNvPr>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 name="Date Placeholder 1">
            <a:extLst>
              <a:ext uri="{FF2B5EF4-FFF2-40B4-BE49-F238E27FC236}">
                <a16:creationId xmlns:a16="http://schemas.microsoft.com/office/drawing/2014/main" id="{5B2CF451-7C2C-EA4C-18B5-56447783D238}"/>
              </a:ext>
            </a:extLst>
          </p:cNvPr>
          <p:cNvSpPr>
            <a:spLocks noGrp="1"/>
          </p:cNvSpPr>
          <p:nvPr>
            <p:ph type="dt" sz="half" idx="10"/>
          </p:nvPr>
        </p:nvSpPr>
        <p:spPr/>
        <p:txBody>
          <a:bodyPr/>
          <a:lstStyle>
            <a:lvl1pPr>
              <a:defRPr/>
            </a:lvl1pPr>
          </a:lstStyle>
          <a:p>
            <a:pPr>
              <a:defRPr/>
            </a:pPr>
            <a:fld id="{8706FE7B-DACF-4B59-9A85-705C0CE44955}" type="datetimeFigureOut">
              <a:rPr lang="en-US"/>
              <a:pPr>
                <a:defRPr/>
              </a:pPr>
              <a:t>9/1/2025</a:t>
            </a:fld>
            <a:endParaRPr lang="en-US"/>
          </a:p>
        </p:txBody>
      </p:sp>
      <p:sp>
        <p:nvSpPr>
          <p:cNvPr id="10" name="Footer Placeholder 2">
            <a:extLst>
              <a:ext uri="{FF2B5EF4-FFF2-40B4-BE49-F238E27FC236}">
                <a16:creationId xmlns:a16="http://schemas.microsoft.com/office/drawing/2014/main" id="{37B9191D-1069-AEA9-F2B6-593DC8F01331}"/>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3">
            <a:extLst>
              <a:ext uri="{FF2B5EF4-FFF2-40B4-BE49-F238E27FC236}">
                <a16:creationId xmlns:a16="http://schemas.microsoft.com/office/drawing/2014/main" id="{A04CF1D5-3965-AE39-E9A0-677E4459C233}"/>
              </a:ext>
            </a:extLst>
          </p:cNvPr>
          <p:cNvSpPr>
            <a:spLocks noGrp="1"/>
          </p:cNvSpPr>
          <p:nvPr>
            <p:ph type="sldNum" sz="quarter" idx="12"/>
          </p:nvPr>
        </p:nvSpPr>
        <p:spPr/>
        <p:txBody>
          <a:bodyPr/>
          <a:lstStyle>
            <a:lvl1pPr>
              <a:defRPr smtClean="0"/>
            </a:lvl1pPr>
          </a:lstStyle>
          <a:p>
            <a:pPr>
              <a:defRPr/>
            </a:pPr>
            <a:fld id="{EB0375E3-25C2-4FEB-9CC3-467AD53E79E2}" type="slidenum">
              <a:rPr lang="en-US" altLang="en-US"/>
              <a:pPr>
                <a:defRPr/>
              </a:pPr>
              <a:t>‹#›</a:t>
            </a:fld>
            <a:endParaRPr lang="en-US" altLang="en-US"/>
          </a:p>
        </p:txBody>
      </p:sp>
    </p:spTree>
    <p:extLst>
      <p:ext uri="{BB962C8B-B14F-4D97-AF65-F5344CB8AC3E}">
        <p14:creationId xmlns:p14="http://schemas.microsoft.com/office/powerpoint/2010/main" val="3490371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Rounded Rectangle 14">
            <a:extLst>
              <a:ext uri="{FF2B5EF4-FFF2-40B4-BE49-F238E27FC236}">
                <a16:creationId xmlns:a16="http://schemas.microsoft.com/office/drawing/2014/main" id="{08ABB5E0-7EB4-5855-823E-5F073EF8C69F}"/>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5" name="Group 23">
            <a:extLst>
              <a:ext uri="{FF2B5EF4-FFF2-40B4-BE49-F238E27FC236}">
                <a16:creationId xmlns:a16="http://schemas.microsoft.com/office/drawing/2014/main" id="{E8BDF63F-A2FF-89E9-7985-7751C46BA45A}"/>
              </a:ext>
            </a:extLst>
          </p:cNvPr>
          <p:cNvGrpSpPr>
            <a:grpSpLocks noChangeAspect="1"/>
          </p:cNvGrpSpPr>
          <p:nvPr/>
        </p:nvGrpSpPr>
        <p:grpSpPr bwMode="auto">
          <a:xfrm>
            <a:off x="211138" y="714375"/>
            <a:ext cx="8723312" cy="1331913"/>
            <a:chOff x="-3905250" y="4294188"/>
            <a:chExt cx="13011150" cy="1892300"/>
          </a:xfrm>
        </p:grpSpPr>
        <p:sp>
          <p:nvSpPr>
            <p:cNvPr id="6" name="Freeform 14">
              <a:extLst>
                <a:ext uri="{FF2B5EF4-FFF2-40B4-BE49-F238E27FC236}">
                  <a16:creationId xmlns:a16="http://schemas.microsoft.com/office/drawing/2014/main" id="{945A16AD-6B25-54E1-47F3-32D5F0049EEE}"/>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a:extLst>
                <a:ext uri="{FF2B5EF4-FFF2-40B4-BE49-F238E27FC236}">
                  <a16:creationId xmlns:a16="http://schemas.microsoft.com/office/drawing/2014/main" id="{8CA026AD-E561-19B2-6197-664D4783FB06}"/>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a:extLst>
                <a:ext uri="{FF2B5EF4-FFF2-40B4-BE49-F238E27FC236}">
                  <a16:creationId xmlns:a16="http://schemas.microsoft.com/office/drawing/2014/main" id="{922FB322-0133-3432-6F79-F4FA722D69C7}"/>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a:extLst>
                <a:ext uri="{FF2B5EF4-FFF2-40B4-BE49-F238E27FC236}">
                  <a16:creationId xmlns:a16="http://schemas.microsoft.com/office/drawing/2014/main" id="{BA58C086-4BB3-EB14-B86D-803676D74B1D}"/>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25">
              <a:extLst>
                <a:ext uri="{FF2B5EF4-FFF2-40B4-BE49-F238E27FC236}">
                  <a16:creationId xmlns:a16="http://schemas.microsoft.com/office/drawing/2014/main" id="{D2D693E3-F4B7-44D5-473F-664F41F57EF7}"/>
                </a:ext>
              </a:extLst>
            </p:cNvPr>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4">
            <a:extLst>
              <a:ext uri="{FF2B5EF4-FFF2-40B4-BE49-F238E27FC236}">
                <a16:creationId xmlns:a16="http://schemas.microsoft.com/office/drawing/2014/main" id="{5CC8379E-1308-DD7A-A77D-AAFDE352838A}"/>
              </a:ext>
            </a:extLst>
          </p:cNvPr>
          <p:cNvSpPr>
            <a:spLocks noGrp="1"/>
          </p:cNvSpPr>
          <p:nvPr>
            <p:ph type="dt" sz="half" idx="10"/>
          </p:nvPr>
        </p:nvSpPr>
        <p:spPr/>
        <p:txBody>
          <a:bodyPr/>
          <a:lstStyle>
            <a:lvl1pPr>
              <a:defRPr/>
            </a:lvl1pPr>
          </a:lstStyle>
          <a:p>
            <a:pPr>
              <a:defRPr/>
            </a:pPr>
            <a:fld id="{55E6E563-3E36-4D14-82E6-935CAE70EF1C}" type="datetimeFigureOut">
              <a:rPr lang="en-US"/>
              <a:pPr>
                <a:defRPr/>
              </a:pPr>
              <a:t>9/1/2025</a:t>
            </a:fld>
            <a:endParaRPr lang="en-US"/>
          </a:p>
        </p:txBody>
      </p:sp>
      <p:sp>
        <p:nvSpPr>
          <p:cNvPr id="12" name="Footer Placeholder 5">
            <a:extLst>
              <a:ext uri="{FF2B5EF4-FFF2-40B4-BE49-F238E27FC236}">
                <a16:creationId xmlns:a16="http://schemas.microsoft.com/office/drawing/2014/main" id="{209D8F42-DBB6-4478-76E1-75D8E74C9419}"/>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6">
            <a:extLst>
              <a:ext uri="{FF2B5EF4-FFF2-40B4-BE49-F238E27FC236}">
                <a16:creationId xmlns:a16="http://schemas.microsoft.com/office/drawing/2014/main" id="{0084410E-20DD-3378-8518-17982E6A43D7}"/>
              </a:ext>
            </a:extLst>
          </p:cNvPr>
          <p:cNvSpPr>
            <a:spLocks noGrp="1"/>
          </p:cNvSpPr>
          <p:nvPr>
            <p:ph type="sldNum" sz="quarter" idx="12"/>
          </p:nvPr>
        </p:nvSpPr>
        <p:spPr/>
        <p:txBody>
          <a:bodyPr/>
          <a:lstStyle>
            <a:lvl1pPr>
              <a:defRPr smtClean="0"/>
            </a:lvl1pPr>
          </a:lstStyle>
          <a:p>
            <a:pPr>
              <a:defRPr/>
            </a:pPr>
            <a:fld id="{0A2218FD-A387-4425-BA82-A48AFE6E4118}" type="slidenum">
              <a:rPr lang="en-US" altLang="en-US"/>
              <a:pPr>
                <a:defRPr/>
              </a:pPr>
              <a:t>‹#›</a:t>
            </a:fld>
            <a:endParaRPr lang="en-US" altLang="en-US"/>
          </a:p>
        </p:txBody>
      </p:sp>
    </p:spTree>
    <p:extLst>
      <p:ext uri="{BB962C8B-B14F-4D97-AF65-F5344CB8AC3E}">
        <p14:creationId xmlns:p14="http://schemas.microsoft.com/office/powerpoint/2010/main" val="252246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EBF9432-DD06-769D-371D-43C3226BFA5E}"/>
              </a:ext>
            </a:extLst>
          </p:cNvPr>
          <p:cNvSpPr>
            <a:spLocks noGrp="1"/>
          </p:cNvSpPr>
          <p:nvPr>
            <p:ph type="dt" sz="half" idx="10"/>
          </p:nvPr>
        </p:nvSpPr>
        <p:spPr/>
        <p:txBody>
          <a:bodyPr/>
          <a:lstStyle>
            <a:lvl1pPr>
              <a:defRPr/>
            </a:lvl1pPr>
          </a:lstStyle>
          <a:p>
            <a:pPr>
              <a:defRPr/>
            </a:pPr>
            <a:fld id="{0A5B20B7-B1F6-4069-BE56-E78D85F3E28C}" type="datetimeFigureOut">
              <a:rPr lang="en-US"/>
              <a:pPr>
                <a:defRPr/>
              </a:pPr>
              <a:t>9/1/2025</a:t>
            </a:fld>
            <a:endParaRPr lang="en-US"/>
          </a:p>
        </p:txBody>
      </p:sp>
      <p:sp>
        <p:nvSpPr>
          <p:cNvPr id="5" name="Footer Placeholder 4">
            <a:extLst>
              <a:ext uri="{FF2B5EF4-FFF2-40B4-BE49-F238E27FC236}">
                <a16:creationId xmlns:a16="http://schemas.microsoft.com/office/drawing/2014/main" id="{38EE8C28-4E62-90C3-37F7-690D1FAA9C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4F4765E-AC56-56A5-7041-4F8CF53AAB2C}"/>
              </a:ext>
            </a:extLst>
          </p:cNvPr>
          <p:cNvSpPr>
            <a:spLocks noGrp="1"/>
          </p:cNvSpPr>
          <p:nvPr>
            <p:ph type="sldNum" sz="quarter" idx="12"/>
          </p:nvPr>
        </p:nvSpPr>
        <p:spPr/>
        <p:txBody>
          <a:bodyPr/>
          <a:lstStyle>
            <a:lvl1pPr>
              <a:defRPr/>
            </a:lvl1pPr>
          </a:lstStyle>
          <a:p>
            <a:pPr>
              <a:defRPr/>
            </a:pPr>
            <a:fld id="{BAFAC6A2-40A8-4A9D-83A0-579CB74FAA77}" type="slidenum">
              <a:rPr lang="en-US" altLang="en-US"/>
              <a:pPr>
                <a:defRPr/>
              </a:pPr>
              <a:t>‹#›</a:t>
            </a:fld>
            <a:endParaRPr lang="en-US" altLang="en-US"/>
          </a:p>
        </p:txBody>
      </p:sp>
    </p:spTree>
    <p:extLst>
      <p:ext uri="{BB962C8B-B14F-4D97-AF65-F5344CB8AC3E}">
        <p14:creationId xmlns:p14="http://schemas.microsoft.com/office/powerpoint/2010/main" val="4050263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id="{24C8E3D3-0B79-0628-213F-4788F15371D6}"/>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6" name="Group 15">
            <a:extLst>
              <a:ext uri="{FF2B5EF4-FFF2-40B4-BE49-F238E27FC236}">
                <a16:creationId xmlns:a16="http://schemas.microsoft.com/office/drawing/2014/main" id="{84F3616E-4AF7-9D9D-0047-116A9EC56E59}"/>
              </a:ext>
            </a:extLst>
          </p:cNvPr>
          <p:cNvGrpSpPr>
            <a:grpSpLocks noChangeAspect="1"/>
          </p:cNvGrpSpPr>
          <p:nvPr/>
        </p:nvGrpSpPr>
        <p:grpSpPr bwMode="auto">
          <a:xfrm>
            <a:off x="211138" y="5354638"/>
            <a:ext cx="8723312" cy="1330325"/>
            <a:chOff x="-3905250" y="4294188"/>
            <a:chExt cx="13011150" cy="1892300"/>
          </a:xfrm>
        </p:grpSpPr>
        <p:sp>
          <p:nvSpPr>
            <p:cNvPr id="7" name="Freeform 14">
              <a:extLst>
                <a:ext uri="{FF2B5EF4-FFF2-40B4-BE49-F238E27FC236}">
                  <a16:creationId xmlns:a16="http://schemas.microsoft.com/office/drawing/2014/main" id="{91076C19-D13B-BE4F-28DB-9796ED6575F4}"/>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8">
              <a:extLst>
                <a:ext uri="{FF2B5EF4-FFF2-40B4-BE49-F238E27FC236}">
                  <a16:creationId xmlns:a16="http://schemas.microsoft.com/office/drawing/2014/main" id="{C0F9FD3E-1B4D-5F7E-5F6B-6B077B952B73}"/>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22">
              <a:extLst>
                <a:ext uri="{FF2B5EF4-FFF2-40B4-BE49-F238E27FC236}">
                  <a16:creationId xmlns:a16="http://schemas.microsoft.com/office/drawing/2014/main" id="{0BFCB81E-7AB8-2C6C-AA84-58C153E0DC66}"/>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26">
              <a:extLst>
                <a:ext uri="{FF2B5EF4-FFF2-40B4-BE49-F238E27FC236}">
                  <a16:creationId xmlns:a16="http://schemas.microsoft.com/office/drawing/2014/main" id="{41F95534-6719-3C2A-2634-60DF1F11D99F}"/>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1" name="Freeform 10">
              <a:extLst>
                <a:ext uri="{FF2B5EF4-FFF2-40B4-BE49-F238E27FC236}">
                  <a16:creationId xmlns:a16="http://schemas.microsoft.com/office/drawing/2014/main" id="{74BE1690-D8EF-EA68-DD26-AB619BA8C36A}"/>
                </a:ext>
              </a:extLst>
            </p:cNvPr>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2" name="Date Placeholder 4">
            <a:extLst>
              <a:ext uri="{FF2B5EF4-FFF2-40B4-BE49-F238E27FC236}">
                <a16:creationId xmlns:a16="http://schemas.microsoft.com/office/drawing/2014/main" id="{A40E4ABF-0890-598D-711E-8B54CF34FB3C}"/>
              </a:ext>
            </a:extLst>
          </p:cNvPr>
          <p:cNvSpPr>
            <a:spLocks noGrp="1"/>
          </p:cNvSpPr>
          <p:nvPr>
            <p:ph type="dt" sz="half" idx="10"/>
          </p:nvPr>
        </p:nvSpPr>
        <p:spPr/>
        <p:txBody>
          <a:bodyPr/>
          <a:lstStyle>
            <a:lvl1pPr>
              <a:defRPr/>
            </a:lvl1pPr>
          </a:lstStyle>
          <a:p>
            <a:pPr>
              <a:defRPr/>
            </a:pPr>
            <a:fld id="{80E1108F-8650-4327-BA81-1C66630AD067}" type="datetimeFigureOut">
              <a:rPr lang="en-US"/>
              <a:pPr>
                <a:defRPr/>
              </a:pPr>
              <a:t>9/1/2025</a:t>
            </a:fld>
            <a:endParaRPr lang="en-US"/>
          </a:p>
        </p:txBody>
      </p:sp>
      <p:sp>
        <p:nvSpPr>
          <p:cNvPr id="13" name="Footer Placeholder 5">
            <a:extLst>
              <a:ext uri="{FF2B5EF4-FFF2-40B4-BE49-F238E27FC236}">
                <a16:creationId xmlns:a16="http://schemas.microsoft.com/office/drawing/2014/main" id="{BBC1366E-DCBA-8F1E-D499-1864A3574682}"/>
              </a:ext>
            </a:extLst>
          </p:cNvPr>
          <p:cNvSpPr>
            <a:spLocks noGrp="1"/>
          </p:cNvSpPr>
          <p:nvPr>
            <p:ph type="ftr" sz="quarter" idx="11"/>
          </p:nvPr>
        </p:nvSpPr>
        <p:spPr/>
        <p:txBody>
          <a:bodyPr/>
          <a:lstStyle>
            <a:lvl1pPr>
              <a:defRPr/>
            </a:lvl1pPr>
          </a:lstStyle>
          <a:p>
            <a:pPr>
              <a:defRPr/>
            </a:pPr>
            <a:endParaRPr lang="en-US"/>
          </a:p>
        </p:txBody>
      </p:sp>
      <p:sp>
        <p:nvSpPr>
          <p:cNvPr id="14" name="Slide Number Placeholder 6">
            <a:extLst>
              <a:ext uri="{FF2B5EF4-FFF2-40B4-BE49-F238E27FC236}">
                <a16:creationId xmlns:a16="http://schemas.microsoft.com/office/drawing/2014/main" id="{D2745387-F191-8EE0-DA24-310378E65FF6}"/>
              </a:ext>
            </a:extLst>
          </p:cNvPr>
          <p:cNvSpPr>
            <a:spLocks noGrp="1"/>
          </p:cNvSpPr>
          <p:nvPr>
            <p:ph type="sldNum" sz="quarter" idx="12"/>
          </p:nvPr>
        </p:nvSpPr>
        <p:spPr/>
        <p:txBody>
          <a:bodyPr/>
          <a:lstStyle>
            <a:lvl1pPr>
              <a:defRPr smtClean="0"/>
            </a:lvl1pPr>
          </a:lstStyle>
          <a:p>
            <a:pPr>
              <a:defRPr/>
            </a:pPr>
            <a:fld id="{3B3929BF-C05D-4D4D-93EF-C4AD4F881605}" type="slidenum">
              <a:rPr lang="en-US" altLang="en-US"/>
              <a:pPr>
                <a:defRPr/>
              </a:pPr>
              <a:t>‹#›</a:t>
            </a:fld>
            <a:endParaRPr lang="en-US" altLang="en-US"/>
          </a:p>
        </p:txBody>
      </p:sp>
    </p:spTree>
    <p:extLst>
      <p:ext uri="{BB962C8B-B14F-4D97-AF65-F5344CB8AC3E}">
        <p14:creationId xmlns:p14="http://schemas.microsoft.com/office/powerpoint/2010/main" val="2868639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A4360D-8F42-CBF9-B190-C6BBB8A514D9}"/>
              </a:ext>
            </a:extLst>
          </p:cNvPr>
          <p:cNvSpPr>
            <a:spLocks noGrp="1"/>
          </p:cNvSpPr>
          <p:nvPr>
            <p:ph type="dt" sz="half" idx="10"/>
          </p:nvPr>
        </p:nvSpPr>
        <p:spPr/>
        <p:txBody>
          <a:bodyPr/>
          <a:lstStyle>
            <a:lvl1pPr>
              <a:defRPr/>
            </a:lvl1pPr>
          </a:lstStyle>
          <a:p>
            <a:pPr>
              <a:defRPr/>
            </a:pPr>
            <a:fld id="{43C4513A-B8B4-47A9-8BFE-7DCF89ECC512}" type="datetimeFigureOut">
              <a:rPr lang="en-US"/>
              <a:pPr>
                <a:defRPr/>
              </a:pPr>
              <a:t>9/1/2025</a:t>
            </a:fld>
            <a:endParaRPr lang="en-US"/>
          </a:p>
        </p:txBody>
      </p:sp>
      <p:sp>
        <p:nvSpPr>
          <p:cNvPr id="5" name="Footer Placeholder 4">
            <a:extLst>
              <a:ext uri="{FF2B5EF4-FFF2-40B4-BE49-F238E27FC236}">
                <a16:creationId xmlns:a16="http://schemas.microsoft.com/office/drawing/2014/main" id="{61DA8509-1206-2777-9955-467AA596CA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987C1C5-4C3D-4057-60FA-86848AF7859E}"/>
              </a:ext>
            </a:extLst>
          </p:cNvPr>
          <p:cNvSpPr>
            <a:spLocks noGrp="1"/>
          </p:cNvSpPr>
          <p:nvPr>
            <p:ph type="sldNum" sz="quarter" idx="12"/>
          </p:nvPr>
        </p:nvSpPr>
        <p:spPr/>
        <p:txBody>
          <a:bodyPr/>
          <a:lstStyle>
            <a:lvl1pPr>
              <a:defRPr/>
            </a:lvl1pPr>
          </a:lstStyle>
          <a:p>
            <a:pPr>
              <a:defRPr/>
            </a:pPr>
            <a:fld id="{26490F29-3336-4D0D-B644-698A3261601D}" type="slidenum">
              <a:rPr lang="en-US" altLang="en-US"/>
              <a:pPr>
                <a:defRPr/>
              </a:pPr>
              <a:t>‹#›</a:t>
            </a:fld>
            <a:endParaRPr lang="en-US" altLang="en-US"/>
          </a:p>
        </p:txBody>
      </p:sp>
    </p:spTree>
    <p:extLst>
      <p:ext uri="{BB962C8B-B14F-4D97-AF65-F5344CB8AC3E}">
        <p14:creationId xmlns:p14="http://schemas.microsoft.com/office/powerpoint/2010/main" val="1328421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B9E2EC08-E88E-45E9-531A-F901082ED745}"/>
              </a:ext>
            </a:extLst>
          </p:cNvPr>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5" name="Group 15">
            <a:extLst>
              <a:ext uri="{FF2B5EF4-FFF2-40B4-BE49-F238E27FC236}">
                <a16:creationId xmlns:a16="http://schemas.microsoft.com/office/drawing/2014/main" id="{F573CEEC-EDC4-9654-45CC-9090D2364877}"/>
              </a:ext>
            </a:extLst>
          </p:cNvPr>
          <p:cNvGrpSpPr>
            <a:grpSpLocks noChangeAspect="1"/>
          </p:cNvGrpSpPr>
          <p:nvPr/>
        </p:nvGrpSpPr>
        <p:grpSpPr bwMode="auto">
          <a:xfrm>
            <a:off x="211138" y="714375"/>
            <a:ext cx="8723312" cy="1331913"/>
            <a:chOff x="-3905250" y="4294188"/>
            <a:chExt cx="13011150" cy="1892300"/>
          </a:xfrm>
        </p:grpSpPr>
        <p:sp>
          <p:nvSpPr>
            <p:cNvPr id="6" name="Freeform 14">
              <a:extLst>
                <a:ext uri="{FF2B5EF4-FFF2-40B4-BE49-F238E27FC236}">
                  <a16:creationId xmlns:a16="http://schemas.microsoft.com/office/drawing/2014/main" id="{47AED0B2-AA11-4BDC-C27E-89F3ED21FB2A}"/>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a:extLst>
                <a:ext uri="{FF2B5EF4-FFF2-40B4-BE49-F238E27FC236}">
                  <a16:creationId xmlns:a16="http://schemas.microsoft.com/office/drawing/2014/main" id="{BE4FA540-6898-BEFA-CE44-D22A705832F7}"/>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a:extLst>
                <a:ext uri="{FF2B5EF4-FFF2-40B4-BE49-F238E27FC236}">
                  <a16:creationId xmlns:a16="http://schemas.microsoft.com/office/drawing/2014/main" id="{F69740E5-D2BF-BCB4-B14F-E24078100D0E}"/>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a:extLst>
                <a:ext uri="{FF2B5EF4-FFF2-40B4-BE49-F238E27FC236}">
                  <a16:creationId xmlns:a16="http://schemas.microsoft.com/office/drawing/2014/main" id="{B2CDD491-3A83-D32D-6E54-DC5755A8BBA8}"/>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25">
              <a:extLst>
                <a:ext uri="{FF2B5EF4-FFF2-40B4-BE49-F238E27FC236}">
                  <a16:creationId xmlns:a16="http://schemas.microsoft.com/office/drawing/2014/main" id="{1486CA84-2604-ECB5-7847-13B0C3447C80}"/>
                </a:ext>
              </a:extLst>
            </p:cNvPr>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id="{BBA64FB1-D89B-3B6D-2708-3821E3C74B36}"/>
              </a:ext>
            </a:extLst>
          </p:cNvPr>
          <p:cNvSpPr>
            <a:spLocks noGrp="1"/>
          </p:cNvSpPr>
          <p:nvPr>
            <p:ph type="dt" sz="half" idx="10"/>
          </p:nvPr>
        </p:nvSpPr>
        <p:spPr/>
        <p:txBody>
          <a:bodyPr/>
          <a:lstStyle>
            <a:lvl1pPr>
              <a:defRPr/>
            </a:lvl1pPr>
          </a:lstStyle>
          <a:p>
            <a:pPr>
              <a:defRPr/>
            </a:pPr>
            <a:fld id="{E0AE6784-9E45-4B24-A4F8-670A0226B00B}" type="datetimeFigureOut">
              <a:rPr lang="en-US"/>
              <a:pPr>
                <a:defRPr/>
              </a:pPr>
              <a:t>9/1/2025</a:t>
            </a:fld>
            <a:endParaRPr lang="en-US"/>
          </a:p>
        </p:txBody>
      </p:sp>
      <p:sp>
        <p:nvSpPr>
          <p:cNvPr id="12" name="Footer Placeholder 4">
            <a:extLst>
              <a:ext uri="{FF2B5EF4-FFF2-40B4-BE49-F238E27FC236}">
                <a16:creationId xmlns:a16="http://schemas.microsoft.com/office/drawing/2014/main" id="{DC71303D-4550-8F7F-0639-1B6165967B9C}"/>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5">
            <a:extLst>
              <a:ext uri="{FF2B5EF4-FFF2-40B4-BE49-F238E27FC236}">
                <a16:creationId xmlns:a16="http://schemas.microsoft.com/office/drawing/2014/main" id="{6C8D262E-F8BD-5BAA-C18A-BD13D5886E4B}"/>
              </a:ext>
            </a:extLst>
          </p:cNvPr>
          <p:cNvSpPr>
            <a:spLocks noGrp="1"/>
          </p:cNvSpPr>
          <p:nvPr>
            <p:ph type="sldNum" sz="quarter" idx="12"/>
          </p:nvPr>
        </p:nvSpPr>
        <p:spPr/>
        <p:txBody>
          <a:bodyPr/>
          <a:lstStyle>
            <a:lvl1pPr>
              <a:defRPr smtClean="0"/>
            </a:lvl1pPr>
          </a:lstStyle>
          <a:p>
            <a:pPr>
              <a:defRPr/>
            </a:pPr>
            <a:fld id="{04EF64D5-C992-4848-8896-ED0E6650DB4F}" type="slidenum">
              <a:rPr lang="en-US" altLang="en-US"/>
              <a:pPr>
                <a:defRPr/>
              </a:pPr>
              <a:t>‹#›</a:t>
            </a:fld>
            <a:endParaRPr lang="en-US" altLang="en-US"/>
          </a:p>
        </p:txBody>
      </p:sp>
    </p:spTree>
    <p:extLst>
      <p:ext uri="{BB962C8B-B14F-4D97-AF65-F5344CB8AC3E}">
        <p14:creationId xmlns:p14="http://schemas.microsoft.com/office/powerpoint/2010/main" val="31600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3DB204-40CD-2374-8747-1F87EDDA87CA}"/>
              </a:ext>
            </a:extLst>
          </p:cNvPr>
          <p:cNvSpPr>
            <a:spLocks noGrp="1"/>
          </p:cNvSpPr>
          <p:nvPr>
            <p:ph type="dt" sz="half" idx="10"/>
          </p:nvPr>
        </p:nvSpPr>
        <p:spPr/>
        <p:txBody>
          <a:bodyPr/>
          <a:lstStyle>
            <a:lvl1pPr>
              <a:defRPr/>
            </a:lvl1pPr>
          </a:lstStyle>
          <a:p>
            <a:pPr>
              <a:defRPr/>
            </a:pPr>
            <a:fld id="{8D141BA7-0394-422F-948C-DC190878A17F}" type="datetimeFigureOut">
              <a:rPr lang="en-US"/>
              <a:pPr>
                <a:defRPr/>
              </a:pPr>
              <a:t>9/1/2025</a:t>
            </a:fld>
            <a:endParaRPr lang="en-US"/>
          </a:p>
        </p:txBody>
      </p:sp>
      <p:sp>
        <p:nvSpPr>
          <p:cNvPr id="5" name="Footer Placeholder 4">
            <a:extLst>
              <a:ext uri="{FF2B5EF4-FFF2-40B4-BE49-F238E27FC236}">
                <a16:creationId xmlns:a16="http://schemas.microsoft.com/office/drawing/2014/main" id="{B0FE3251-BEBD-C065-0A01-EA8F22A2D10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9003341-82CC-7503-8B4F-454F0D0A5915}"/>
              </a:ext>
            </a:extLst>
          </p:cNvPr>
          <p:cNvSpPr>
            <a:spLocks noGrp="1"/>
          </p:cNvSpPr>
          <p:nvPr>
            <p:ph type="sldNum" sz="quarter" idx="12"/>
          </p:nvPr>
        </p:nvSpPr>
        <p:spPr/>
        <p:txBody>
          <a:bodyPr/>
          <a:lstStyle>
            <a:lvl1pPr>
              <a:defRPr/>
            </a:lvl1pPr>
          </a:lstStyle>
          <a:p>
            <a:pPr>
              <a:defRPr/>
            </a:pPr>
            <a:fld id="{76B7B9DD-FC04-4E11-9C50-F252D94BD7E6}" type="slidenum">
              <a:rPr lang="en-US" altLang="en-US"/>
              <a:pPr>
                <a:defRPr/>
              </a:pPr>
              <a:t>‹#›</a:t>
            </a:fld>
            <a:endParaRPr lang="en-US" altLang="en-US"/>
          </a:p>
        </p:txBody>
      </p:sp>
    </p:spTree>
    <p:extLst>
      <p:ext uri="{BB962C8B-B14F-4D97-AF65-F5344CB8AC3E}">
        <p14:creationId xmlns:p14="http://schemas.microsoft.com/office/powerpoint/2010/main" val="331477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C8CEE4C-BB4D-51E5-F605-B39BF9651C54}"/>
              </a:ext>
            </a:extLst>
          </p:cNvPr>
          <p:cNvSpPr>
            <a:spLocks noGrp="1"/>
          </p:cNvSpPr>
          <p:nvPr>
            <p:ph type="dt" sz="half" idx="10"/>
          </p:nvPr>
        </p:nvSpPr>
        <p:spPr/>
        <p:txBody>
          <a:bodyPr/>
          <a:lstStyle>
            <a:lvl1pPr>
              <a:defRPr/>
            </a:lvl1pPr>
          </a:lstStyle>
          <a:p>
            <a:pPr>
              <a:defRPr/>
            </a:pPr>
            <a:fld id="{8D62E7FC-73AB-4C9D-A9C1-95127311AF17}" type="datetimeFigureOut">
              <a:rPr lang="en-US"/>
              <a:pPr>
                <a:defRPr/>
              </a:pPr>
              <a:t>9/1/2025</a:t>
            </a:fld>
            <a:endParaRPr lang="en-US"/>
          </a:p>
        </p:txBody>
      </p:sp>
      <p:sp>
        <p:nvSpPr>
          <p:cNvPr id="6" name="Footer Placeholder 4">
            <a:extLst>
              <a:ext uri="{FF2B5EF4-FFF2-40B4-BE49-F238E27FC236}">
                <a16:creationId xmlns:a16="http://schemas.microsoft.com/office/drawing/2014/main" id="{189F6984-8E19-BF74-4E09-6DA75F6FC78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344CE9-E2BB-CCDE-723D-204881A079EC}"/>
              </a:ext>
            </a:extLst>
          </p:cNvPr>
          <p:cNvSpPr>
            <a:spLocks noGrp="1"/>
          </p:cNvSpPr>
          <p:nvPr>
            <p:ph type="sldNum" sz="quarter" idx="12"/>
          </p:nvPr>
        </p:nvSpPr>
        <p:spPr/>
        <p:txBody>
          <a:bodyPr/>
          <a:lstStyle>
            <a:lvl1pPr>
              <a:defRPr/>
            </a:lvl1pPr>
          </a:lstStyle>
          <a:p>
            <a:pPr>
              <a:defRPr/>
            </a:pPr>
            <a:fld id="{70936761-7D93-430D-A6EF-BF4DD1F7D017}" type="slidenum">
              <a:rPr lang="en-US" altLang="en-US"/>
              <a:pPr>
                <a:defRPr/>
              </a:pPr>
              <a:t>‹#›</a:t>
            </a:fld>
            <a:endParaRPr lang="en-US" altLang="en-US"/>
          </a:p>
        </p:txBody>
      </p:sp>
    </p:spTree>
    <p:extLst>
      <p:ext uri="{BB962C8B-B14F-4D97-AF65-F5344CB8AC3E}">
        <p14:creationId xmlns:p14="http://schemas.microsoft.com/office/powerpoint/2010/main" val="123216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074FA03-36E3-5694-4391-4D380F593B14}"/>
              </a:ext>
            </a:extLst>
          </p:cNvPr>
          <p:cNvSpPr>
            <a:spLocks noGrp="1"/>
          </p:cNvSpPr>
          <p:nvPr>
            <p:ph type="dt" sz="half" idx="10"/>
          </p:nvPr>
        </p:nvSpPr>
        <p:spPr/>
        <p:txBody>
          <a:bodyPr/>
          <a:lstStyle>
            <a:lvl1pPr>
              <a:defRPr/>
            </a:lvl1pPr>
          </a:lstStyle>
          <a:p>
            <a:pPr>
              <a:defRPr/>
            </a:pPr>
            <a:fld id="{EF26D4A2-F5ED-4B9A-92E8-4CB6DE953713}" type="datetimeFigureOut">
              <a:rPr lang="en-US"/>
              <a:pPr>
                <a:defRPr/>
              </a:pPr>
              <a:t>9/1/2025</a:t>
            </a:fld>
            <a:endParaRPr lang="en-US"/>
          </a:p>
        </p:txBody>
      </p:sp>
      <p:sp>
        <p:nvSpPr>
          <p:cNvPr id="8" name="Footer Placeholder 4">
            <a:extLst>
              <a:ext uri="{FF2B5EF4-FFF2-40B4-BE49-F238E27FC236}">
                <a16:creationId xmlns:a16="http://schemas.microsoft.com/office/drawing/2014/main" id="{D1A36C53-6919-7C85-4DDB-40C74382474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F292969-AE93-0108-304D-E862BD95A729}"/>
              </a:ext>
            </a:extLst>
          </p:cNvPr>
          <p:cNvSpPr>
            <a:spLocks noGrp="1"/>
          </p:cNvSpPr>
          <p:nvPr>
            <p:ph type="sldNum" sz="quarter" idx="12"/>
          </p:nvPr>
        </p:nvSpPr>
        <p:spPr/>
        <p:txBody>
          <a:bodyPr/>
          <a:lstStyle>
            <a:lvl1pPr>
              <a:defRPr/>
            </a:lvl1pPr>
          </a:lstStyle>
          <a:p>
            <a:pPr>
              <a:defRPr/>
            </a:pPr>
            <a:fld id="{AF5773B0-4CE6-4A22-BD37-46538DDB16BF}" type="slidenum">
              <a:rPr lang="en-US" altLang="en-US"/>
              <a:pPr>
                <a:defRPr/>
              </a:pPr>
              <a:t>‹#›</a:t>
            </a:fld>
            <a:endParaRPr lang="en-US" altLang="en-US"/>
          </a:p>
        </p:txBody>
      </p:sp>
    </p:spTree>
    <p:extLst>
      <p:ext uri="{BB962C8B-B14F-4D97-AF65-F5344CB8AC3E}">
        <p14:creationId xmlns:p14="http://schemas.microsoft.com/office/powerpoint/2010/main" val="138835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F4BCB9A-EB74-B470-F558-A42D30B6B922}"/>
              </a:ext>
            </a:extLst>
          </p:cNvPr>
          <p:cNvSpPr>
            <a:spLocks noGrp="1"/>
          </p:cNvSpPr>
          <p:nvPr>
            <p:ph type="dt" sz="half" idx="10"/>
          </p:nvPr>
        </p:nvSpPr>
        <p:spPr/>
        <p:txBody>
          <a:bodyPr/>
          <a:lstStyle>
            <a:lvl1pPr>
              <a:defRPr/>
            </a:lvl1pPr>
          </a:lstStyle>
          <a:p>
            <a:pPr>
              <a:defRPr/>
            </a:pPr>
            <a:fld id="{1A07A05A-592A-4A37-A024-EA97F21FC78D}" type="datetimeFigureOut">
              <a:rPr lang="en-US"/>
              <a:pPr>
                <a:defRPr/>
              </a:pPr>
              <a:t>9/1/2025</a:t>
            </a:fld>
            <a:endParaRPr lang="en-US"/>
          </a:p>
        </p:txBody>
      </p:sp>
      <p:sp>
        <p:nvSpPr>
          <p:cNvPr id="4" name="Footer Placeholder 4">
            <a:extLst>
              <a:ext uri="{FF2B5EF4-FFF2-40B4-BE49-F238E27FC236}">
                <a16:creationId xmlns:a16="http://schemas.microsoft.com/office/drawing/2014/main" id="{3F77B645-CF3E-D6C0-BC59-CADC0853B83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86E688A-FB2A-E44F-36CC-E06756C01282}"/>
              </a:ext>
            </a:extLst>
          </p:cNvPr>
          <p:cNvSpPr>
            <a:spLocks noGrp="1"/>
          </p:cNvSpPr>
          <p:nvPr>
            <p:ph type="sldNum" sz="quarter" idx="12"/>
          </p:nvPr>
        </p:nvSpPr>
        <p:spPr/>
        <p:txBody>
          <a:bodyPr/>
          <a:lstStyle>
            <a:lvl1pPr>
              <a:defRPr/>
            </a:lvl1pPr>
          </a:lstStyle>
          <a:p>
            <a:pPr>
              <a:defRPr/>
            </a:pPr>
            <a:fld id="{09DAEAC5-453E-4B83-8E28-05513674D654}" type="slidenum">
              <a:rPr lang="en-US" altLang="en-US"/>
              <a:pPr>
                <a:defRPr/>
              </a:pPr>
              <a:t>‹#›</a:t>
            </a:fld>
            <a:endParaRPr lang="en-US" altLang="en-US"/>
          </a:p>
        </p:txBody>
      </p:sp>
    </p:spTree>
    <p:extLst>
      <p:ext uri="{BB962C8B-B14F-4D97-AF65-F5344CB8AC3E}">
        <p14:creationId xmlns:p14="http://schemas.microsoft.com/office/powerpoint/2010/main" val="264564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1A7806B-648F-81D1-D389-2B893CB06AB9}"/>
              </a:ext>
            </a:extLst>
          </p:cNvPr>
          <p:cNvSpPr>
            <a:spLocks noGrp="1"/>
          </p:cNvSpPr>
          <p:nvPr>
            <p:ph type="dt" sz="half" idx="10"/>
          </p:nvPr>
        </p:nvSpPr>
        <p:spPr/>
        <p:txBody>
          <a:bodyPr/>
          <a:lstStyle>
            <a:lvl1pPr>
              <a:defRPr/>
            </a:lvl1pPr>
          </a:lstStyle>
          <a:p>
            <a:pPr>
              <a:defRPr/>
            </a:pPr>
            <a:fld id="{A5C7C0CD-E795-4719-9D3B-0E81F19E3E20}" type="datetimeFigureOut">
              <a:rPr lang="en-US"/>
              <a:pPr>
                <a:defRPr/>
              </a:pPr>
              <a:t>9/1/2025</a:t>
            </a:fld>
            <a:endParaRPr lang="en-US"/>
          </a:p>
        </p:txBody>
      </p:sp>
      <p:sp>
        <p:nvSpPr>
          <p:cNvPr id="3" name="Footer Placeholder 4">
            <a:extLst>
              <a:ext uri="{FF2B5EF4-FFF2-40B4-BE49-F238E27FC236}">
                <a16:creationId xmlns:a16="http://schemas.microsoft.com/office/drawing/2014/main" id="{7452E23B-1622-DD43-9BCB-5A821E3D8FF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09BDDAC-3515-DCEE-FDD5-4028FDE48799}"/>
              </a:ext>
            </a:extLst>
          </p:cNvPr>
          <p:cNvSpPr>
            <a:spLocks noGrp="1"/>
          </p:cNvSpPr>
          <p:nvPr>
            <p:ph type="sldNum" sz="quarter" idx="12"/>
          </p:nvPr>
        </p:nvSpPr>
        <p:spPr/>
        <p:txBody>
          <a:bodyPr/>
          <a:lstStyle>
            <a:lvl1pPr>
              <a:defRPr/>
            </a:lvl1pPr>
          </a:lstStyle>
          <a:p>
            <a:pPr>
              <a:defRPr/>
            </a:pPr>
            <a:fld id="{34BB1043-71B3-41FF-83DB-DA2F905A33FD}" type="slidenum">
              <a:rPr lang="en-US" altLang="en-US"/>
              <a:pPr>
                <a:defRPr/>
              </a:pPr>
              <a:t>‹#›</a:t>
            </a:fld>
            <a:endParaRPr lang="en-US" altLang="en-US"/>
          </a:p>
        </p:txBody>
      </p:sp>
    </p:spTree>
    <p:extLst>
      <p:ext uri="{BB962C8B-B14F-4D97-AF65-F5344CB8AC3E}">
        <p14:creationId xmlns:p14="http://schemas.microsoft.com/office/powerpoint/2010/main" val="322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80CE7C8-8082-D441-67F7-1BE586C63554}"/>
              </a:ext>
            </a:extLst>
          </p:cNvPr>
          <p:cNvSpPr>
            <a:spLocks noGrp="1"/>
          </p:cNvSpPr>
          <p:nvPr>
            <p:ph type="dt" sz="half" idx="10"/>
          </p:nvPr>
        </p:nvSpPr>
        <p:spPr/>
        <p:txBody>
          <a:bodyPr/>
          <a:lstStyle>
            <a:lvl1pPr>
              <a:defRPr/>
            </a:lvl1pPr>
          </a:lstStyle>
          <a:p>
            <a:pPr>
              <a:defRPr/>
            </a:pPr>
            <a:fld id="{A264EABA-5C3C-449B-B118-D02047CB3F3F}" type="datetimeFigureOut">
              <a:rPr lang="en-US"/>
              <a:pPr>
                <a:defRPr/>
              </a:pPr>
              <a:t>9/1/2025</a:t>
            </a:fld>
            <a:endParaRPr lang="en-US"/>
          </a:p>
        </p:txBody>
      </p:sp>
      <p:sp>
        <p:nvSpPr>
          <p:cNvPr id="6" name="Footer Placeholder 4">
            <a:extLst>
              <a:ext uri="{FF2B5EF4-FFF2-40B4-BE49-F238E27FC236}">
                <a16:creationId xmlns:a16="http://schemas.microsoft.com/office/drawing/2014/main" id="{EDEBD4D1-7D33-E937-B8D1-0B7D6D9472D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377AC30-47DA-2FD5-7DD6-C4F96A057F3B}"/>
              </a:ext>
            </a:extLst>
          </p:cNvPr>
          <p:cNvSpPr>
            <a:spLocks noGrp="1"/>
          </p:cNvSpPr>
          <p:nvPr>
            <p:ph type="sldNum" sz="quarter" idx="12"/>
          </p:nvPr>
        </p:nvSpPr>
        <p:spPr/>
        <p:txBody>
          <a:bodyPr/>
          <a:lstStyle>
            <a:lvl1pPr>
              <a:defRPr/>
            </a:lvl1pPr>
          </a:lstStyle>
          <a:p>
            <a:pPr>
              <a:defRPr/>
            </a:pPr>
            <a:fld id="{4130BF10-0403-43B5-BAB7-77077C261B31}" type="slidenum">
              <a:rPr lang="en-US" altLang="en-US"/>
              <a:pPr>
                <a:defRPr/>
              </a:pPr>
              <a:t>‹#›</a:t>
            </a:fld>
            <a:endParaRPr lang="en-US" altLang="en-US"/>
          </a:p>
        </p:txBody>
      </p:sp>
    </p:spTree>
    <p:extLst>
      <p:ext uri="{BB962C8B-B14F-4D97-AF65-F5344CB8AC3E}">
        <p14:creationId xmlns:p14="http://schemas.microsoft.com/office/powerpoint/2010/main" val="118984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EFC2FDF-9866-2095-CC72-2CCEFDCD2500}"/>
              </a:ext>
            </a:extLst>
          </p:cNvPr>
          <p:cNvSpPr>
            <a:spLocks noGrp="1"/>
          </p:cNvSpPr>
          <p:nvPr>
            <p:ph type="dt" sz="half" idx="10"/>
          </p:nvPr>
        </p:nvSpPr>
        <p:spPr/>
        <p:txBody>
          <a:bodyPr/>
          <a:lstStyle>
            <a:lvl1pPr>
              <a:defRPr/>
            </a:lvl1pPr>
          </a:lstStyle>
          <a:p>
            <a:pPr>
              <a:defRPr/>
            </a:pPr>
            <a:fld id="{238BDF24-6603-4AFB-A3F7-1CD6985CFC8E}" type="datetimeFigureOut">
              <a:rPr lang="en-US"/>
              <a:pPr>
                <a:defRPr/>
              </a:pPr>
              <a:t>9/1/2025</a:t>
            </a:fld>
            <a:endParaRPr lang="en-US"/>
          </a:p>
        </p:txBody>
      </p:sp>
      <p:sp>
        <p:nvSpPr>
          <p:cNvPr id="6" name="Footer Placeholder 4">
            <a:extLst>
              <a:ext uri="{FF2B5EF4-FFF2-40B4-BE49-F238E27FC236}">
                <a16:creationId xmlns:a16="http://schemas.microsoft.com/office/drawing/2014/main" id="{F0E378CC-5CB9-C5BC-5D7D-C227024AB0B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85981B2-402F-1DF4-4D65-50BAF023BDBD}"/>
              </a:ext>
            </a:extLst>
          </p:cNvPr>
          <p:cNvSpPr>
            <a:spLocks noGrp="1"/>
          </p:cNvSpPr>
          <p:nvPr>
            <p:ph type="sldNum" sz="quarter" idx="12"/>
          </p:nvPr>
        </p:nvSpPr>
        <p:spPr/>
        <p:txBody>
          <a:bodyPr/>
          <a:lstStyle>
            <a:lvl1pPr>
              <a:defRPr/>
            </a:lvl1pPr>
          </a:lstStyle>
          <a:p>
            <a:pPr>
              <a:defRPr/>
            </a:pPr>
            <a:fld id="{87824150-D8F2-436A-B5E7-F248478B40D6}" type="slidenum">
              <a:rPr lang="en-US" altLang="en-US"/>
              <a:pPr>
                <a:defRPr/>
              </a:pPr>
              <a:t>‹#›</a:t>
            </a:fld>
            <a:endParaRPr lang="en-US" altLang="en-US"/>
          </a:p>
        </p:txBody>
      </p:sp>
    </p:spTree>
    <p:extLst>
      <p:ext uri="{BB962C8B-B14F-4D97-AF65-F5344CB8AC3E}">
        <p14:creationId xmlns:p14="http://schemas.microsoft.com/office/powerpoint/2010/main" val="2400315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3584CE-D97E-A94D-6C31-36640260087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2561C19-CBC6-5931-A202-21E78F1BC3D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BC10B82-EE63-8ADD-C619-FFA1A136496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C09C911-77AE-4033-A64D-54CC8BE63580}" type="datetimeFigureOut">
              <a:rPr lang="en-US"/>
              <a:pPr>
                <a:defRPr/>
              </a:pPr>
              <a:t>9/1/2025</a:t>
            </a:fld>
            <a:endParaRPr lang="en-US"/>
          </a:p>
        </p:txBody>
      </p:sp>
      <p:sp>
        <p:nvSpPr>
          <p:cNvPr id="5" name="Footer Placeholder 4">
            <a:extLst>
              <a:ext uri="{FF2B5EF4-FFF2-40B4-BE49-F238E27FC236}">
                <a16:creationId xmlns:a16="http://schemas.microsoft.com/office/drawing/2014/main" id="{DCB2DCF5-6F27-15D9-8AFF-9FB1BBFBB08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67B99AE-BEA1-14CC-8BD8-A0BCE41546B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2861458C-C552-4AD2-8B71-6B5F13C030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a:extLst>
              <a:ext uri="{FF2B5EF4-FFF2-40B4-BE49-F238E27FC236}">
                <a16:creationId xmlns:a16="http://schemas.microsoft.com/office/drawing/2014/main" id="{C5500855-1987-F85C-42E4-EFA5A4F16FBE}"/>
              </a:ext>
            </a:extLst>
          </p:cNvPr>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2051" name="Group 15">
            <a:extLst>
              <a:ext uri="{FF2B5EF4-FFF2-40B4-BE49-F238E27FC236}">
                <a16:creationId xmlns:a16="http://schemas.microsoft.com/office/drawing/2014/main" id="{0D87E259-F670-5ABD-74B0-5589D3AD0713}"/>
              </a:ext>
            </a:extLst>
          </p:cNvPr>
          <p:cNvGrpSpPr>
            <a:grpSpLocks noChangeAspect="1"/>
          </p:cNvGrpSpPr>
          <p:nvPr/>
        </p:nvGrpSpPr>
        <p:grpSpPr bwMode="auto">
          <a:xfrm>
            <a:off x="211138" y="1679575"/>
            <a:ext cx="8723312" cy="1330325"/>
            <a:chOff x="-3905251" y="4294188"/>
            <a:chExt cx="13027839" cy="1892300"/>
          </a:xfrm>
        </p:grpSpPr>
        <p:sp>
          <p:nvSpPr>
            <p:cNvPr id="2057" name="Freeform 14">
              <a:extLst>
                <a:ext uri="{FF2B5EF4-FFF2-40B4-BE49-F238E27FC236}">
                  <a16:creationId xmlns:a16="http://schemas.microsoft.com/office/drawing/2014/main" id="{CB102C81-1B87-06F4-C1F8-FD242B2C5619}"/>
                </a:ext>
              </a:extLst>
            </p:cNvPr>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8" name="Freeform 18">
              <a:extLst>
                <a:ext uri="{FF2B5EF4-FFF2-40B4-BE49-F238E27FC236}">
                  <a16:creationId xmlns:a16="http://schemas.microsoft.com/office/drawing/2014/main" id="{26E8A885-2283-17D5-6722-E6F128B41FDF}"/>
                </a:ext>
              </a:extLst>
            </p:cNvPr>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9" name="Freeform 22">
              <a:extLst>
                <a:ext uri="{FF2B5EF4-FFF2-40B4-BE49-F238E27FC236}">
                  <a16:creationId xmlns:a16="http://schemas.microsoft.com/office/drawing/2014/main" id="{F39BE0CA-743F-DD1F-9481-68C085452E06}"/>
                </a:ext>
              </a:extLst>
            </p:cNvPr>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0" name="Freeform 26">
              <a:extLst>
                <a:ext uri="{FF2B5EF4-FFF2-40B4-BE49-F238E27FC236}">
                  <a16:creationId xmlns:a16="http://schemas.microsoft.com/office/drawing/2014/main" id="{A1431FB1-F7AE-274A-C0C5-39F23E8206AF}"/>
                </a:ext>
              </a:extLst>
            </p:cNvPr>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2061" name="Freeform 10">
              <a:extLst>
                <a:ext uri="{FF2B5EF4-FFF2-40B4-BE49-F238E27FC236}">
                  <a16:creationId xmlns:a16="http://schemas.microsoft.com/office/drawing/2014/main" id="{4F5BA7D1-F644-4877-493E-D85DB620DC2F}"/>
                </a:ext>
              </a:extLst>
            </p:cNvPr>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052" name="Title Placeholder 1">
            <a:extLst>
              <a:ext uri="{FF2B5EF4-FFF2-40B4-BE49-F238E27FC236}">
                <a16:creationId xmlns:a16="http://schemas.microsoft.com/office/drawing/2014/main" id="{94A7FF9A-78C7-F620-BE40-6BAC13B73BA8}"/>
              </a:ext>
            </a:extLst>
          </p:cNvPr>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 name="Date Placeholder 3">
            <a:extLst>
              <a:ext uri="{FF2B5EF4-FFF2-40B4-BE49-F238E27FC236}">
                <a16:creationId xmlns:a16="http://schemas.microsoft.com/office/drawing/2014/main" id="{7F3F2FBF-8CD2-04E8-C4E3-31D66A05CD8D}"/>
              </a:ext>
            </a:extLst>
          </p:cNvPr>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eaLnBrk="1" hangingPunct="1">
              <a:defRPr sz="1000">
                <a:solidFill>
                  <a:schemeClr val="tx2"/>
                </a:solidFill>
                <a:cs typeface="Arial" charset="0"/>
              </a:defRPr>
            </a:lvl1pPr>
          </a:lstStyle>
          <a:p>
            <a:pPr>
              <a:defRPr/>
            </a:pPr>
            <a:fld id="{867BD06D-6509-4EE4-AEB0-BA7E5717DD59}" type="datetimeFigureOut">
              <a:rPr lang="en-US"/>
              <a:pPr>
                <a:defRPr/>
              </a:pPr>
              <a:t>9/1/2025</a:t>
            </a:fld>
            <a:endParaRPr lang="en-US"/>
          </a:p>
        </p:txBody>
      </p:sp>
      <p:sp>
        <p:nvSpPr>
          <p:cNvPr id="5" name="Footer Placeholder 4">
            <a:extLst>
              <a:ext uri="{FF2B5EF4-FFF2-40B4-BE49-F238E27FC236}">
                <a16:creationId xmlns:a16="http://schemas.microsoft.com/office/drawing/2014/main" id="{B0793C7C-AEC7-87B6-711C-D2DC06E19309}"/>
              </a:ext>
            </a:extLst>
          </p:cNvPr>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eaLnBrk="1" hangingPunct="1">
              <a:defRPr sz="1000">
                <a:solidFill>
                  <a:schemeClr val="tx2"/>
                </a:solidFill>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34CE8305-E3BA-98FD-8F4C-9286680782EB}"/>
              </a:ext>
            </a:extLst>
          </p:cNvPr>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smtClean="0">
                <a:solidFill>
                  <a:schemeClr val="tx2"/>
                </a:solidFill>
              </a:defRPr>
            </a:lvl1pPr>
          </a:lstStyle>
          <a:p>
            <a:pPr>
              <a:defRPr/>
            </a:pPr>
            <a:fld id="{2590C039-0EFB-4FCB-ABA9-254DD3AE3E23}" type="slidenum">
              <a:rPr lang="en-US" altLang="en-US"/>
              <a:pPr>
                <a:defRPr/>
              </a:pPr>
              <a:t>‹#›</a:t>
            </a:fld>
            <a:endParaRPr lang="en-US" altLang="en-US"/>
          </a:p>
        </p:txBody>
      </p:sp>
      <p:sp>
        <p:nvSpPr>
          <p:cNvPr id="2056" name="Text Placeholder 2">
            <a:extLst>
              <a:ext uri="{FF2B5EF4-FFF2-40B4-BE49-F238E27FC236}">
                <a16:creationId xmlns:a16="http://schemas.microsoft.com/office/drawing/2014/main" id="{1765BD34-974B-0549-0DF9-76DCC7B9877C}"/>
              </a:ext>
            </a:extLst>
          </p:cNvPr>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016" r:id="rId1"/>
    <p:sldLayoutId id="2147484011" r:id="rId2"/>
    <p:sldLayoutId id="2147484017" r:id="rId3"/>
    <p:sldLayoutId id="2147484012" r:id="rId4"/>
    <p:sldLayoutId id="2147484013" r:id="rId5"/>
    <p:sldLayoutId id="2147484014" r:id="rId6"/>
    <p:sldLayoutId id="2147484018" r:id="rId7"/>
    <p:sldLayoutId id="2147484019" r:id="rId8"/>
    <p:sldLayoutId id="2147484020" r:id="rId9"/>
    <p:sldLayoutId id="2147484015" r:id="rId10"/>
    <p:sldLayoutId id="2147484021" r:id="rId1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anose="020E0502030303020204" pitchFamily="34" charset="0"/>
        </a:defRPr>
      </a:lvl2pPr>
      <a:lvl3pPr algn="ctr" rtl="0" eaLnBrk="0" fontAlgn="base" hangingPunct="0">
        <a:spcBef>
          <a:spcPct val="0"/>
        </a:spcBef>
        <a:spcAft>
          <a:spcPct val="0"/>
        </a:spcAft>
        <a:defRPr sz="4400">
          <a:solidFill>
            <a:srgbClr val="FFFFFF"/>
          </a:solidFill>
          <a:latin typeface="Candara" panose="020E0502030303020204" pitchFamily="34" charset="0"/>
        </a:defRPr>
      </a:lvl3pPr>
      <a:lvl4pPr algn="ctr" rtl="0" eaLnBrk="0" fontAlgn="base" hangingPunct="0">
        <a:spcBef>
          <a:spcPct val="0"/>
        </a:spcBef>
        <a:spcAft>
          <a:spcPct val="0"/>
        </a:spcAft>
        <a:defRPr sz="4400">
          <a:solidFill>
            <a:srgbClr val="FFFFFF"/>
          </a:solidFill>
          <a:latin typeface="Candara" panose="020E0502030303020204" pitchFamily="34" charset="0"/>
        </a:defRPr>
      </a:lvl4pPr>
      <a:lvl5pPr algn="ctr" rtl="0" eaLnBrk="0" fontAlgn="base" hangingPunct="0">
        <a:spcBef>
          <a:spcPct val="0"/>
        </a:spcBef>
        <a:spcAft>
          <a:spcPct val="0"/>
        </a:spcAft>
        <a:defRPr sz="4400">
          <a:solidFill>
            <a:srgbClr val="FFFFFF"/>
          </a:solidFill>
          <a:latin typeface="Candara" panose="020E0502030303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Image result for logo bombay chartered accountants society">
            <a:extLst>
              <a:ext uri="{FF2B5EF4-FFF2-40B4-BE49-F238E27FC236}">
                <a16:creationId xmlns:a16="http://schemas.microsoft.com/office/drawing/2014/main" id="{281E8005-1CBE-060B-5153-DB35FA362B16}"/>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latin typeface="Georgia" panose="02040502050405020303" pitchFamily="18" charset="0"/>
            </a:endParaRPr>
          </a:p>
        </p:txBody>
      </p:sp>
      <p:sp>
        <p:nvSpPr>
          <p:cNvPr id="11267" name="AutoShape 4" descr="Image result for logo bombay chartered accountants society">
            <a:extLst>
              <a:ext uri="{FF2B5EF4-FFF2-40B4-BE49-F238E27FC236}">
                <a16:creationId xmlns:a16="http://schemas.microsoft.com/office/drawing/2014/main" id="{8066BC80-4D42-8BCA-E329-CA4AA536C87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latin typeface="Georgia" panose="02040502050405020303" pitchFamily="18" charset="0"/>
            </a:endParaRPr>
          </a:p>
        </p:txBody>
      </p:sp>
      <p:sp>
        <p:nvSpPr>
          <p:cNvPr id="3" name="Title 2">
            <a:extLst>
              <a:ext uri="{FF2B5EF4-FFF2-40B4-BE49-F238E27FC236}">
                <a16:creationId xmlns:a16="http://schemas.microsoft.com/office/drawing/2014/main" id="{76E106AB-C3D5-4260-6A2D-8EBB0BC586A4}"/>
              </a:ext>
            </a:extLst>
          </p:cNvPr>
          <p:cNvSpPr>
            <a:spLocks noGrp="1"/>
          </p:cNvSpPr>
          <p:nvPr>
            <p:ph type="ctrTitle"/>
          </p:nvPr>
        </p:nvSpPr>
        <p:spPr>
          <a:xfrm>
            <a:off x="685800" y="1600200"/>
            <a:ext cx="7772400" cy="1779588"/>
          </a:xfrm>
        </p:spPr>
        <p:txBody>
          <a:bodyPr rtlCol="0"/>
          <a:lstStyle/>
          <a:p>
            <a:pPr eaLnBrk="1" fontAlgn="auto" hangingPunct="1">
              <a:spcAft>
                <a:spcPts val="0"/>
              </a:spcAft>
              <a:defRPr/>
            </a:pPr>
            <a:r>
              <a:rPr lang="en-US" b="1" dirty="0">
                <a:solidFill>
                  <a:schemeClr val="tx1"/>
                </a:solidFill>
                <a:effectLst>
                  <a:outerShdw blurRad="38100" dist="38100" dir="2700000" algn="tl">
                    <a:srgbClr val="000000">
                      <a:alpha val="43137"/>
                    </a:srgbClr>
                  </a:outerShdw>
                </a:effectLst>
              </a:rPr>
              <a:t>Disciplinary Case Studies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20CF998F-9C66-D6C7-F684-69E0B512A2A9}"/>
              </a:ext>
            </a:extLst>
          </p:cNvPr>
          <p:cNvSpPr>
            <a:spLocks noGrp="1"/>
          </p:cNvSpPr>
          <p:nvPr>
            <p:ph idx="1"/>
          </p:nvPr>
        </p:nvSpPr>
        <p:spPr/>
        <p:txBody>
          <a:bodyPr/>
          <a:lstStyle/>
          <a:p>
            <a:pPr eaLnBrk="1" hangingPunct="1"/>
            <a:r>
              <a:rPr lang="en-US" altLang="en-US" sz="1600" b="1"/>
              <a:t>Use of abusive language</a:t>
            </a:r>
            <a:endParaRPr lang="en-US" altLang="en-US" sz="1600"/>
          </a:p>
          <a:p>
            <a:pPr eaLnBrk="1" hangingPunct="1"/>
            <a:r>
              <a:rPr lang="en-US" altLang="en-US" sz="1600"/>
              <a:t>S22.11The Respondent, </a:t>
            </a:r>
            <a:r>
              <a:rPr lang="en-US" altLang="en-US" sz="1600" i="1"/>
              <a:t>inter alia</a:t>
            </a:r>
            <a:r>
              <a:rPr lang="en-US" altLang="en-US" sz="1600"/>
              <a:t>, had used objectionable, derogatory and abusive language. He made irrelevant, incoherent, irresponsible and insane statements, expressions in all his correspondence with the complainant. He was, </a:t>
            </a:r>
            <a:r>
              <a:rPr lang="en-US" altLang="en-US" sz="1600" i="1"/>
              <a:t>inter alia</a:t>
            </a:r>
            <a:r>
              <a:rPr lang="en-US" altLang="en-US" sz="1600"/>
              <a:t>, held guilty of “other misconduct”.</a:t>
            </a:r>
          </a:p>
          <a:p>
            <a:pPr eaLnBrk="1" hangingPunct="1"/>
            <a:r>
              <a:rPr lang="en-US" altLang="en-US" sz="1600" i="1"/>
              <a:t>	(K. Bhattacharjee vs. B.K. Chakraborty - Page 86 of Vol. VII(1) of Disciplinary Cases – Council’s decision dated 11</a:t>
            </a:r>
            <a:r>
              <a:rPr lang="en-US" altLang="en-US" sz="1600" i="1" baseline="30000"/>
              <a:t>th</a:t>
            </a:r>
            <a:r>
              <a:rPr lang="en-US" altLang="en-US" sz="1600" i="1"/>
              <a:t> to 13</a:t>
            </a:r>
            <a:r>
              <a:rPr lang="en-US" altLang="en-US" sz="1600" i="1" baseline="30000"/>
              <a:t>th</a:t>
            </a:r>
            <a:r>
              <a:rPr lang="en-US" altLang="en-US" sz="1600" i="1"/>
              <a:t> February, 1988 - Judgement dated 10</a:t>
            </a:r>
            <a:r>
              <a:rPr lang="en-US" altLang="en-US" sz="1600" i="1" baseline="30000"/>
              <a:t>th</a:t>
            </a:r>
            <a:r>
              <a:rPr lang="en-US" altLang="en-US" sz="1600" i="1"/>
              <a:t> June, 1996).</a:t>
            </a:r>
            <a:endParaRPr lang="en-US" altLang="en-US" sz="1600"/>
          </a:p>
          <a:p>
            <a:pPr eaLnBrk="1" hangingPunct="1"/>
            <a:endParaRPr lang="en-US" altLang="en-US" sz="1000"/>
          </a:p>
        </p:txBody>
      </p:sp>
      <p:sp>
        <p:nvSpPr>
          <p:cNvPr id="22531" name="Title 1">
            <a:extLst>
              <a:ext uri="{FF2B5EF4-FFF2-40B4-BE49-F238E27FC236}">
                <a16:creationId xmlns:a16="http://schemas.microsoft.com/office/drawing/2014/main" id="{D400F73E-6937-704C-444A-75988B33D3C6}"/>
              </a:ext>
            </a:extLst>
          </p:cNvPr>
          <p:cNvSpPr>
            <a:spLocks noGrp="1"/>
          </p:cNvSpPr>
          <p:nvPr>
            <p:ph type="title"/>
          </p:nvPr>
        </p:nvSpPr>
        <p:spPr/>
        <p:txBody>
          <a:bodyPr/>
          <a:lstStyle/>
          <a:p>
            <a:pPr eaLnBrk="1" hangingPunct="1"/>
            <a:r>
              <a:rPr lang="en-US" altLang="en-US"/>
              <a:t>Section 22 Other misconduct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94B74E99-7870-2661-8028-6A69AF05A0D9}"/>
              </a:ext>
            </a:extLst>
          </p:cNvPr>
          <p:cNvSpPr>
            <a:spLocks noGrp="1"/>
          </p:cNvSpPr>
          <p:nvPr>
            <p:ph idx="1"/>
          </p:nvPr>
        </p:nvSpPr>
        <p:spPr/>
        <p:txBody>
          <a:bodyPr/>
          <a:lstStyle/>
          <a:p>
            <a:pPr eaLnBrk="1" hangingPunct="1"/>
            <a:r>
              <a:rPr lang="en-US" altLang="en-US" sz="1600" b="1"/>
              <a:t>Failure to appear before Tax authorities</a:t>
            </a:r>
            <a:endParaRPr lang="en-US" altLang="en-US" sz="1600"/>
          </a:p>
          <a:p>
            <a:pPr eaLnBrk="1" hangingPunct="1"/>
            <a:r>
              <a:rPr lang="en-US" altLang="en-US" sz="1600"/>
              <a:t>S22.24 A Chartered Accountant was held guilty under Clause (7) of Part I of the Second Schedule and “other misconduct as being a tax consultant and a tax auditor he failed to appear before the Income Tax Authorities for his client even after having instructions from his client. In spite of being fully paid for his professional services and provided all the books of account and other documents, he failed to satisfy the Income Tax Officer because of his negligence and careless attitude. There were several anomalies in the books of account. The opening and closing balances as per the bank statements and pass-books were not re-produced correctly in the cash book. </a:t>
            </a:r>
          </a:p>
          <a:p>
            <a:pPr eaLnBrk="1" hangingPunct="1"/>
            <a:r>
              <a:rPr lang="en-US" altLang="en-US" sz="1600" i="1"/>
              <a:t>	(R.C. Dutta vs. Kailash C. Mishra - Page 143 Vol.IX-1-21(6) of Disciplinary cases-, Council’s decision dated 5</a:t>
            </a:r>
            <a:r>
              <a:rPr lang="en-US" altLang="en-US" sz="1600" i="1" baseline="30000"/>
              <a:t>th</a:t>
            </a:r>
            <a:r>
              <a:rPr lang="en-US" altLang="en-US" sz="1600" i="1"/>
              <a:t> January, 2005 and Judgement of High Court dated 1</a:t>
            </a:r>
            <a:r>
              <a:rPr lang="en-US" altLang="en-US" sz="1600" i="1" baseline="30000"/>
              <a:t>st</a:t>
            </a:r>
            <a:r>
              <a:rPr lang="en-US" altLang="en-US" sz="1600" i="1"/>
              <a:t> March, 2007).</a:t>
            </a:r>
            <a:endParaRPr lang="en-US" altLang="en-US" sz="1600"/>
          </a:p>
          <a:p>
            <a:pPr eaLnBrk="1" hangingPunct="1"/>
            <a:endParaRPr lang="en-US" altLang="en-US"/>
          </a:p>
        </p:txBody>
      </p:sp>
      <p:sp>
        <p:nvSpPr>
          <p:cNvPr id="23555" name="Title 1">
            <a:extLst>
              <a:ext uri="{FF2B5EF4-FFF2-40B4-BE49-F238E27FC236}">
                <a16:creationId xmlns:a16="http://schemas.microsoft.com/office/drawing/2014/main" id="{C1FD73D6-A8E6-5876-32FB-A0D459FE9E8E}"/>
              </a:ext>
            </a:extLst>
          </p:cNvPr>
          <p:cNvSpPr>
            <a:spLocks noGrp="1"/>
          </p:cNvSpPr>
          <p:nvPr>
            <p:ph type="title"/>
          </p:nvPr>
        </p:nvSpPr>
        <p:spPr/>
        <p:txBody>
          <a:bodyPr/>
          <a:lstStyle/>
          <a:p>
            <a:pPr eaLnBrk="1" hangingPunct="1"/>
            <a:r>
              <a:rPr lang="en-US" altLang="en-US"/>
              <a:t>Other Misconduct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BDE9A865-5CD2-292B-DB42-C242F53F1408}"/>
              </a:ext>
            </a:extLst>
          </p:cNvPr>
          <p:cNvSpPr>
            <a:spLocks noGrp="1"/>
          </p:cNvSpPr>
          <p:nvPr>
            <p:ph idx="1"/>
          </p:nvPr>
        </p:nvSpPr>
        <p:spPr/>
        <p:txBody>
          <a:bodyPr/>
          <a:lstStyle/>
          <a:p>
            <a:pPr eaLnBrk="1" hangingPunct="1"/>
            <a:r>
              <a:rPr lang="en-IN" altLang="en-US" sz="1600"/>
              <a:t>I.I(11).256 Where a Chartered Accountant had floated various companies/firms and availed huge limits from various Banks in the name of the said Companies/firms. The limits were availed fraudulently by him against factory, land &amp; building, machineries and other fixed assets in his name and others were already mortgaged with a Bank. Furthermore, besides holding full time COP he was also the proprietor of Private Limited Company for which he did not inform the Institute. </a:t>
            </a:r>
            <a:endParaRPr lang="en-US" altLang="en-US" sz="1600"/>
          </a:p>
          <a:p>
            <a:pPr eaLnBrk="1" hangingPunct="1"/>
            <a:r>
              <a:rPr lang="en-IN" altLang="en-US" sz="1600"/>
              <a:t>	Held guilty of ‘Other Misconduct’ falling under Clause (2) of Part IV of First Schedule to the Chartered Accountants Act, 1949, and ‘Professional Misconduct’ falling under Clause (11) of Part I of First Schedule to the Chartered Accountants Act, 1949.</a:t>
            </a:r>
            <a:endParaRPr lang="en-US" altLang="en-US" sz="1600"/>
          </a:p>
          <a:p>
            <a:pPr eaLnBrk="1" hangingPunct="1"/>
            <a:r>
              <a:rPr lang="en-IN" altLang="en-US" sz="1600"/>
              <a:t>	(</a:t>
            </a:r>
            <a:r>
              <a:rPr lang="en-IN" altLang="en-US" sz="1600" i="1"/>
              <a:t>Deputy General Manager, Canara Bank vs. Prasanta Kumar Roy Burman Re : Page 47 of Vol I Part I of Disciplinary Cases, Judgement delivered on 3</a:t>
            </a:r>
            <a:r>
              <a:rPr lang="en-IN" altLang="en-US" sz="1600" i="1" baseline="30000"/>
              <a:t>rd</a:t>
            </a:r>
            <a:r>
              <a:rPr lang="en-IN" altLang="en-US" sz="1600" i="1"/>
              <a:t> February, 2011).</a:t>
            </a:r>
            <a:endParaRPr lang="en-US" altLang="en-US" sz="1600"/>
          </a:p>
          <a:p>
            <a:pPr eaLnBrk="1" hangingPunct="1"/>
            <a:endParaRPr lang="en-US" altLang="en-US"/>
          </a:p>
        </p:txBody>
      </p:sp>
      <p:sp>
        <p:nvSpPr>
          <p:cNvPr id="24579" name="Title 1">
            <a:extLst>
              <a:ext uri="{FF2B5EF4-FFF2-40B4-BE49-F238E27FC236}">
                <a16:creationId xmlns:a16="http://schemas.microsoft.com/office/drawing/2014/main" id="{59ACD01B-15EC-A39B-3480-B370A76B6B5D}"/>
              </a:ext>
            </a:extLst>
          </p:cNvPr>
          <p:cNvSpPr>
            <a:spLocks noGrp="1"/>
          </p:cNvSpPr>
          <p:nvPr>
            <p:ph type="title"/>
          </p:nvPr>
        </p:nvSpPr>
        <p:spPr/>
        <p:txBody>
          <a:bodyPr/>
          <a:lstStyle/>
          <a:p>
            <a:pPr eaLnBrk="1" hangingPunct="1"/>
            <a:r>
              <a:rPr lang="en-US" altLang="en-US"/>
              <a:t>Other misconduct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C54BFD1B-A346-049F-73CC-D667CFBBB31C}"/>
              </a:ext>
            </a:extLst>
          </p:cNvPr>
          <p:cNvSpPr>
            <a:spLocks noGrp="1"/>
          </p:cNvSpPr>
          <p:nvPr>
            <p:ph idx="1"/>
          </p:nvPr>
        </p:nvSpPr>
        <p:spPr/>
        <p:txBody>
          <a:bodyPr/>
          <a:lstStyle/>
          <a:p>
            <a:pPr eaLnBrk="1" hangingPunct="1"/>
            <a:r>
              <a:rPr lang="en-IN" altLang="en-US" sz="1600"/>
              <a:t>I.IV (2).290 Where a Chartered Accountant allegedly propagating his services subsequent to demonetization, an objective of Government of eradicating black money, through mass SMS alongwith his mobile number offering his services towards conversion of cash with minimum tax liability.</a:t>
            </a:r>
            <a:endParaRPr lang="en-US" altLang="en-US" sz="1600"/>
          </a:p>
          <a:p>
            <a:pPr eaLnBrk="1" hangingPunct="1"/>
            <a:r>
              <a:rPr lang="en-IN" altLang="en-US" sz="1600"/>
              <a:t>	Held guilty of Professional Misconduct falling within the meaning of Clause (6) &amp; (7) of Part I and “Other Misconduct” falling within the meaning of Clause (2) of Part IV of First Schedule read with section 22 of the Chartered Accountants Act, 1949.</a:t>
            </a:r>
            <a:endParaRPr lang="en-US" altLang="en-US" sz="1600"/>
          </a:p>
          <a:p>
            <a:pPr eaLnBrk="1" hangingPunct="1"/>
            <a:r>
              <a:rPr lang="en-IN" altLang="en-US" sz="1600" i="1"/>
              <a:t>	(Kailash Shankarlal Mantry in Re: [PPR/392/2016/DD/ 135/INF/2016/BOD/240/17] Judgement delivered on 30</a:t>
            </a:r>
            <a:r>
              <a:rPr lang="en-IN" altLang="en-US" sz="1600" i="1" baseline="30000"/>
              <a:t>th</a:t>
            </a:r>
            <a:r>
              <a:rPr lang="en-IN" altLang="en-US" sz="1600" i="1"/>
              <a:t> May, 2017).</a:t>
            </a:r>
            <a:endParaRPr lang="en-US" altLang="en-US" sz="1600"/>
          </a:p>
          <a:p>
            <a:pPr eaLnBrk="1" hangingPunct="1"/>
            <a:endParaRPr lang="en-US" altLang="en-US"/>
          </a:p>
        </p:txBody>
      </p:sp>
      <p:sp>
        <p:nvSpPr>
          <p:cNvPr id="25603" name="Title 1">
            <a:extLst>
              <a:ext uri="{FF2B5EF4-FFF2-40B4-BE49-F238E27FC236}">
                <a16:creationId xmlns:a16="http://schemas.microsoft.com/office/drawing/2014/main" id="{2993C395-1CAC-7B3D-E997-0941721DD55A}"/>
              </a:ext>
            </a:extLst>
          </p:cNvPr>
          <p:cNvSpPr>
            <a:spLocks noGrp="1"/>
          </p:cNvSpPr>
          <p:nvPr>
            <p:ph type="title"/>
          </p:nvPr>
        </p:nvSpPr>
        <p:spPr/>
        <p:txBody>
          <a:bodyPr/>
          <a:lstStyle/>
          <a:p>
            <a:pPr eaLnBrk="1" hangingPunct="1"/>
            <a:r>
              <a:rPr lang="en-US" altLang="en-US"/>
              <a:t>Demonetization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4785DF22-E4A7-C77C-FCA6-101E7662EDDA}"/>
              </a:ext>
            </a:extLst>
          </p:cNvPr>
          <p:cNvSpPr>
            <a:spLocks noGrp="1"/>
          </p:cNvSpPr>
          <p:nvPr>
            <p:ph idx="1"/>
          </p:nvPr>
        </p:nvSpPr>
        <p:spPr/>
        <p:txBody>
          <a:bodyPr/>
          <a:lstStyle/>
          <a:p>
            <a:pPr eaLnBrk="1" hangingPunct="1"/>
            <a:r>
              <a:rPr lang="en-IN" altLang="en-US" sz="1600"/>
              <a:t>I.IV (2).303 Where t</a:t>
            </a:r>
            <a:r>
              <a:rPr lang="en-GB" altLang="en-US" sz="1600"/>
              <a:t>he Respondent as a General Manager Commercial of a private limited Company had purchased raw materials at exorbitant prices, taken unauthorised loans at usurious interest rates, manipulated the MIS(Management Information System) Report, pressurised fellow employees to prepare bogus invoices and misguided the statutory auditor of the Company. </a:t>
            </a:r>
            <a:r>
              <a:rPr lang="en-IN" altLang="en-US" sz="1600"/>
              <a:t>The Respondent as a member of the Institute certainly owed a duty to the Statutory Auditors of the Company and to the shareholders and creditors at large to present a true and fair view of the financial statements and he should not have been a party to any attempt on falsification of accounts whether at the instance of the Complainant or otherwise.</a:t>
            </a:r>
            <a:endParaRPr lang="en-US" altLang="en-US" sz="1600"/>
          </a:p>
          <a:p>
            <a:pPr eaLnBrk="1" hangingPunct="1"/>
            <a:r>
              <a:rPr lang="en-IN" altLang="en-US" sz="1600"/>
              <a:t>	Held, guilty of Other Misconduct falling within the meaning of Clause (2) of Part IV of the First Schedule </a:t>
            </a:r>
            <a:r>
              <a:rPr lang="en-GB" altLang="en-US" sz="1600"/>
              <a:t>to the Chartered Accountants Act, 1949.</a:t>
            </a:r>
            <a:endParaRPr lang="en-US" altLang="en-US" sz="1600"/>
          </a:p>
          <a:p>
            <a:pPr eaLnBrk="1" hangingPunct="1"/>
            <a:r>
              <a:rPr lang="en-IN" altLang="en-US" sz="1600" i="1"/>
              <a:t>	(Cyrus Maneck Bahadurji, Chairman, M/s. Tytan Organics Pvt. Ltd.</a:t>
            </a:r>
            <a:r>
              <a:rPr lang="en-GB" altLang="en-US" sz="1600" i="1"/>
              <a:t>, Mumbai v</a:t>
            </a:r>
            <a:r>
              <a:rPr lang="en-IN" altLang="en-US" sz="1600" i="1"/>
              <a:t>s. Mustafa Abdulla Surka Re: </a:t>
            </a:r>
            <a:r>
              <a:rPr lang="en-GB" altLang="en-US" sz="1600" i="1"/>
              <a:t>[PR-157/09-DD/185/09/ DC /148/11] Judgement delivered on 7</a:t>
            </a:r>
            <a:r>
              <a:rPr lang="en-GB" altLang="en-US" sz="1600" i="1" baseline="30000"/>
              <a:t>th</a:t>
            </a:r>
            <a:r>
              <a:rPr lang="en-GB" altLang="en-US" sz="1600" i="1"/>
              <a:t> November, 2017).</a:t>
            </a:r>
            <a:endParaRPr lang="en-US" altLang="en-US" sz="1600"/>
          </a:p>
          <a:p>
            <a:pPr eaLnBrk="1" hangingPunct="1"/>
            <a:endParaRPr lang="en-US" altLang="en-US"/>
          </a:p>
        </p:txBody>
      </p:sp>
      <p:sp>
        <p:nvSpPr>
          <p:cNvPr id="26627" name="Title 1">
            <a:extLst>
              <a:ext uri="{FF2B5EF4-FFF2-40B4-BE49-F238E27FC236}">
                <a16:creationId xmlns:a16="http://schemas.microsoft.com/office/drawing/2014/main" id="{6EA1E569-EB7C-73A4-4132-6476F8E3CFCF}"/>
              </a:ext>
            </a:extLst>
          </p:cNvPr>
          <p:cNvSpPr>
            <a:spLocks noGrp="1"/>
          </p:cNvSpPr>
          <p:nvPr>
            <p:ph type="title"/>
          </p:nvPr>
        </p:nvSpPr>
        <p:spPr/>
        <p:txBody>
          <a:bodyPr/>
          <a:lstStyle/>
          <a:p>
            <a:pPr eaLnBrk="1" hangingPunct="1"/>
            <a:r>
              <a:rPr lang="en-US" altLang="en-US"/>
              <a:t>Employee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310E64-88D4-C593-80F7-9F685AD9C4DA}"/>
              </a:ext>
            </a:extLst>
          </p:cNvPr>
          <p:cNvSpPr>
            <a:spLocks noGrp="1"/>
          </p:cNvSpPr>
          <p:nvPr>
            <p:ph idx="1"/>
          </p:nvPr>
        </p:nvSpPr>
        <p:spPr>
          <a:xfrm>
            <a:off x="871538" y="2674938"/>
            <a:ext cx="7408862" cy="3844925"/>
          </a:xfrm>
        </p:spPr>
        <p:txBody>
          <a:bodyPr rtlCol="0">
            <a:normAutofit fontScale="77500" lnSpcReduction="20000"/>
          </a:bodyPr>
          <a:lstStyle/>
          <a:p>
            <a:pPr marL="274320" indent="-274320" eaLnBrk="1" fontAlgn="auto" hangingPunct="1">
              <a:spcAft>
                <a:spcPts val="0"/>
              </a:spcAft>
              <a:defRPr/>
            </a:pPr>
            <a:r>
              <a:rPr lang="en-US" sz="1600" dirty="0"/>
              <a:t>II.I (1).310 Where a Chartered Accountant discloses to the Registrar of Companies (ROC) information acquired during the course of his professional engagement without the consent of the Client and without there being any requirement in Law to disclose the same. The Court rejected the contention of the respondent that the voluntary disclosure made by him to the ROC was in public interest and that the same was done with a view to bring home the circumstances under which he was wrongfully removed from the </a:t>
            </a:r>
            <a:r>
              <a:rPr lang="en-US" sz="1600" dirty="0" err="1"/>
              <a:t>auditorship</a:t>
            </a:r>
            <a:r>
              <a:rPr lang="en-US" sz="1600" dirty="0"/>
              <a:t>. The Court observed that:</a:t>
            </a:r>
          </a:p>
          <a:p>
            <a:pPr marL="274320" indent="-274320" eaLnBrk="1" fontAlgn="auto" hangingPunct="1">
              <a:spcAft>
                <a:spcPts val="0"/>
              </a:spcAft>
              <a:defRPr/>
            </a:pPr>
            <a:r>
              <a:rPr lang="en-US" sz="1600" dirty="0"/>
              <a:t>	“From the facts on record it is evident that the respondent was aggrieved by the action of the company in removing him from the </a:t>
            </a:r>
            <a:r>
              <a:rPr lang="en-US" sz="1600" dirty="0" err="1"/>
              <a:t>auditorship</a:t>
            </a:r>
            <a:r>
              <a:rPr lang="en-US" sz="1600" dirty="0"/>
              <a:t> and there were disputes regarding non-payment of his professional fees and in these circumstances the letter was written more out of vengeance rather than public interest. If the public interest was the paramount consideration, then the respondent would have made a report disclosing all such information to the shareholders/creditors. The fact that no such report was made and the fact that after his removal from the </a:t>
            </a:r>
            <a:r>
              <a:rPr lang="en-US" sz="1600" dirty="0" err="1"/>
              <a:t>auditorship</a:t>
            </a:r>
            <a:r>
              <a:rPr lang="en-US" sz="1600" dirty="0"/>
              <a:t> on 14.12.1982, the respondent chose to write a letter on 28.12.1982 to the ROC without there being such obligation, clearly shows that the plea of public interest raised is only a ruse and not a </a:t>
            </a:r>
            <a:r>
              <a:rPr lang="en-US" sz="1600" dirty="0" err="1"/>
              <a:t>bonafide</a:t>
            </a:r>
            <a:r>
              <a:rPr lang="en-US" sz="1600" dirty="0"/>
              <a:t> action on the part of the respondent. It cannot also be stated that the letter was written with a view to protect his own interest. No action was contemplated by the ROC against the respondent and hence there was no question of addressing a letter to protect his own interest. Therefore, addressing a letter to the ROC was neither in public interest nor with a view to protect his own interest.”</a:t>
            </a:r>
          </a:p>
          <a:p>
            <a:pPr marL="274320" indent="-274320" eaLnBrk="1" fontAlgn="auto" hangingPunct="1">
              <a:spcAft>
                <a:spcPts val="0"/>
              </a:spcAft>
              <a:defRPr/>
            </a:pPr>
            <a:r>
              <a:rPr lang="en-US" sz="1600" dirty="0"/>
              <a:t>	Held that the respondent had committed gross professional misconduct under Clause 1 of Part I of the Second Schedule of the Chartered Accountants Act, 1949. </a:t>
            </a:r>
          </a:p>
          <a:p>
            <a:pPr marL="274320" indent="-274320" eaLnBrk="1" fontAlgn="auto" hangingPunct="1">
              <a:spcAft>
                <a:spcPts val="0"/>
              </a:spcAft>
              <a:defRPr/>
            </a:pPr>
            <a:r>
              <a:rPr lang="en-US" sz="1600" i="1" dirty="0"/>
              <a:t>	(Director, M/s Shree Industrial Rubber Works Pvt. Ltd. vs. S.R. </a:t>
            </a:r>
            <a:r>
              <a:rPr lang="en-US" sz="1600" i="1" dirty="0" err="1"/>
              <a:t>Khanna</a:t>
            </a:r>
            <a:r>
              <a:rPr lang="en-US" sz="1600" i="1" dirty="0"/>
              <a:t> - Page 437 of Vol. VIII–1–21(6) of Disciplinary Cases- </a:t>
            </a:r>
            <a:r>
              <a:rPr lang="en-US" sz="1600" i="1" dirty="0" err="1"/>
              <a:t>Judgement</a:t>
            </a:r>
            <a:r>
              <a:rPr lang="en-US" sz="1600" i="1" dirty="0"/>
              <a:t> dated 5</a:t>
            </a:r>
            <a:r>
              <a:rPr lang="en-US" sz="1600" i="1" baseline="30000" dirty="0"/>
              <a:t>th</a:t>
            </a:r>
            <a:r>
              <a:rPr lang="en-US" sz="1600" i="1" dirty="0"/>
              <a:t> August, 2004).</a:t>
            </a:r>
            <a:endParaRPr lang="en-US" sz="1600" dirty="0"/>
          </a:p>
          <a:p>
            <a:pPr marL="274320" indent="-274320" eaLnBrk="1" fontAlgn="auto" hangingPunct="1">
              <a:spcAft>
                <a:spcPts val="0"/>
              </a:spcAft>
              <a:defRPr/>
            </a:pPr>
            <a:endParaRPr lang="en-US" dirty="0"/>
          </a:p>
        </p:txBody>
      </p:sp>
      <p:sp>
        <p:nvSpPr>
          <p:cNvPr id="27651" name="Title 1">
            <a:extLst>
              <a:ext uri="{FF2B5EF4-FFF2-40B4-BE49-F238E27FC236}">
                <a16:creationId xmlns:a16="http://schemas.microsoft.com/office/drawing/2014/main" id="{96A2BD54-065C-0BA8-CC74-115117112699}"/>
              </a:ext>
            </a:extLst>
          </p:cNvPr>
          <p:cNvSpPr>
            <a:spLocks noGrp="1"/>
          </p:cNvSpPr>
          <p:nvPr>
            <p:ph type="title"/>
          </p:nvPr>
        </p:nvSpPr>
        <p:spPr/>
        <p:txBody>
          <a:bodyPr/>
          <a:lstStyle/>
          <a:p>
            <a:pPr eaLnBrk="1" hangingPunct="1"/>
            <a:r>
              <a:rPr lang="en-US" altLang="en-US"/>
              <a:t>Confidentiality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1F94DBCA-18C1-9A8F-2EB0-61CDC136AAB9}"/>
              </a:ext>
            </a:extLst>
          </p:cNvPr>
          <p:cNvSpPr>
            <a:spLocks noGrp="1"/>
          </p:cNvSpPr>
          <p:nvPr>
            <p:ph idx="1"/>
          </p:nvPr>
        </p:nvSpPr>
        <p:spPr/>
        <p:txBody>
          <a:bodyPr/>
          <a:lstStyle/>
          <a:p>
            <a:pPr eaLnBrk="1" hangingPunct="1"/>
            <a:r>
              <a:rPr lang="en-US" altLang="en-US" sz="1600" b="1"/>
              <a:t>Non-application of mind while totally relying on staff </a:t>
            </a:r>
            <a:endParaRPr lang="en-US" altLang="en-US" sz="1600"/>
          </a:p>
          <a:p>
            <a:pPr eaLnBrk="1" hangingPunct="1"/>
            <a:r>
              <a:rPr lang="en-US" altLang="en-US" sz="1600"/>
              <a:t>II.I (7).388 A certificate issued by a Chartered Accountant to a proprietor of a firm in respect of the turnover of betelnuts to enable the firm, which was not dealing in betel nuts, to obtain import licence without checking the books and documents himself, but relying on his articled clerk for its correctness. </a:t>
            </a:r>
          </a:p>
          <a:p>
            <a:pPr eaLnBrk="1" hangingPunct="1"/>
            <a:r>
              <a:rPr lang="en-US" altLang="en-US" sz="1600"/>
              <a:t>	 Held he was guilty of gross negligence.</a:t>
            </a:r>
          </a:p>
          <a:p>
            <a:pPr eaLnBrk="1" hangingPunct="1"/>
            <a:r>
              <a:rPr lang="en-US" altLang="en-US" sz="1600" i="1"/>
              <a:t>	(Sunderlal Fatehpuria in Re:- Page 591 of Vol.III of the Disciplinary Cases and page 224 of January, 1959 issue of the Institute’s Journal - Judgement delivered on 14</a:t>
            </a:r>
            <a:r>
              <a:rPr lang="en-US" altLang="en-US" sz="1600" i="1" baseline="30000"/>
              <a:t>th</a:t>
            </a:r>
            <a:r>
              <a:rPr lang="en-US" altLang="en-US" sz="1600" i="1"/>
              <a:t> November, 1958).</a:t>
            </a:r>
            <a:endParaRPr lang="en-US" altLang="en-US" sz="1600"/>
          </a:p>
          <a:p>
            <a:pPr eaLnBrk="1" hangingPunct="1"/>
            <a:endParaRPr lang="en-US" altLang="en-US"/>
          </a:p>
        </p:txBody>
      </p:sp>
      <p:sp>
        <p:nvSpPr>
          <p:cNvPr id="28675" name="Title 1">
            <a:extLst>
              <a:ext uri="{FF2B5EF4-FFF2-40B4-BE49-F238E27FC236}">
                <a16:creationId xmlns:a16="http://schemas.microsoft.com/office/drawing/2014/main" id="{CAB3F26A-0D0F-DAB6-1BD7-454AAD7E9126}"/>
              </a:ext>
            </a:extLst>
          </p:cNvPr>
          <p:cNvSpPr>
            <a:spLocks noGrp="1"/>
          </p:cNvSpPr>
          <p:nvPr>
            <p:ph type="title"/>
          </p:nvPr>
        </p:nvSpPr>
        <p:spPr/>
        <p:txBody>
          <a:bodyPr/>
          <a:lstStyle/>
          <a:p>
            <a:pPr eaLnBrk="1" hangingPunct="1"/>
            <a:r>
              <a:rPr lang="en-US" altLang="en-US"/>
              <a:t>Negligence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C2D67ECF-684A-130E-3538-35B1B4E2248D}"/>
              </a:ext>
            </a:extLst>
          </p:cNvPr>
          <p:cNvSpPr>
            <a:spLocks noGrp="1"/>
          </p:cNvSpPr>
          <p:nvPr>
            <p:ph idx="1"/>
          </p:nvPr>
        </p:nvSpPr>
        <p:spPr/>
        <p:txBody>
          <a:bodyPr/>
          <a:lstStyle/>
          <a:p>
            <a:pPr eaLnBrk="1" hangingPunct="1"/>
            <a:r>
              <a:rPr lang="en-US" altLang="en-US" i="1"/>
              <a:t>	</a:t>
            </a:r>
            <a:r>
              <a:rPr lang="en-US" altLang="en-US" sz="1600" b="1"/>
              <a:t>Registered post without Acknowledgement</a:t>
            </a:r>
            <a:endParaRPr lang="en-US" altLang="en-US" sz="1600"/>
          </a:p>
          <a:p>
            <a:pPr eaLnBrk="1" hangingPunct="1"/>
            <a:r>
              <a:rPr lang="en-US" altLang="en-US" sz="1600"/>
              <a:t>I.I (8).89	A Chartered Accountant had sent a communication to the previous auditor under certificate of posting without obtaining any acknowledgement thereof. The Council held the member guilty in terms of this Clause.</a:t>
            </a:r>
          </a:p>
          <a:p>
            <a:pPr eaLnBrk="1" hangingPunct="1"/>
            <a:r>
              <a:rPr lang="en-US" altLang="en-US" sz="1600"/>
              <a:t>	On an appeal made by the member, the High Court observed that the expression “in communication with” when read in the light of the instructions contained in the booklet “Code of Conduct” could not be interpreted in any other manner but to mean that there should be positive evidence of the fact that the communication addressed to the outgoing auditor had reached his hands. Certificate of Posting of a letter could not in the circumstances be taken as positive evidence of its delivery to the addressee.</a:t>
            </a:r>
          </a:p>
          <a:p>
            <a:pPr eaLnBrk="1" hangingPunct="1"/>
            <a:r>
              <a:rPr lang="en-US" altLang="en-US" sz="1600" i="1"/>
              <a:t>	(M.L. Agarwal vs. J.S. Bhati - Page 65 of Vol. V of the Disciplinary Cases and pages 305-307 of November, 1975 issue of the Institute’s Journal - Judgement delivered on 29</a:t>
            </a:r>
            <a:r>
              <a:rPr lang="en-US" altLang="en-US" sz="1600" i="1" baseline="30000"/>
              <a:t>th</a:t>
            </a:r>
            <a:r>
              <a:rPr lang="en-US" altLang="en-US" sz="1600" i="1"/>
              <a:t> August, 1975).</a:t>
            </a:r>
            <a:endParaRPr lang="en-US" altLang="en-US" sz="1600"/>
          </a:p>
          <a:p>
            <a:pPr eaLnBrk="1" hangingPunct="1"/>
            <a:endParaRPr lang="en-US" altLang="en-US"/>
          </a:p>
        </p:txBody>
      </p:sp>
      <p:sp>
        <p:nvSpPr>
          <p:cNvPr id="29699" name="Title 1">
            <a:extLst>
              <a:ext uri="{FF2B5EF4-FFF2-40B4-BE49-F238E27FC236}">
                <a16:creationId xmlns:a16="http://schemas.microsoft.com/office/drawing/2014/main" id="{93649AE0-0BCA-C14E-AFE7-CAAE2527E5B5}"/>
              </a:ext>
            </a:extLst>
          </p:cNvPr>
          <p:cNvSpPr>
            <a:spLocks noGrp="1"/>
          </p:cNvSpPr>
          <p:nvPr>
            <p:ph type="title"/>
          </p:nvPr>
        </p:nvSpPr>
        <p:spPr/>
        <p:txBody>
          <a:bodyPr/>
          <a:lstStyle/>
          <a:p>
            <a:pPr eaLnBrk="1" hangingPunct="1"/>
            <a:r>
              <a:rPr lang="en-US" altLang="en-US"/>
              <a:t>Positive evidence of delivery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B1E398-021D-FC5E-3E3A-3462FD08BC89}"/>
              </a:ext>
            </a:extLst>
          </p:cNvPr>
          <p:cNvSpPr>
            <a:spLocks noGrp="1"/>
          </p:cNvSpPr>
          <p:nvPr>
            <p:ph idx="1"/>
          </p:nvPr>
        </p:nvSpPr>
        <p:spPr>
          <a:xfrm>
            <a:off x="685800" y="2209800"/>
            <a:ext cx="7594600" cy="4310063"/>
          </a:xfrm>
        </p:spPr>
        <p:txBody>
          <a:bodyPr rtlCol="0">
            <a:normAutofit fontScale="70000" lnSpcReduction="20000"/>
          </a:bodyPr>
          <a:lstStyle/>
          <a:p>
            <a:pPr marL="274320" indent="-274320" eaLnBrk="1" fontAlgn="auto" hangingPunct="1">
              <a:spcAft>
                <a:spcPts val="0"/>
              </a:spcAft>
              <a:defRPr/>
            </a:pPr>
            <a:r>
              <a:rPr lang="en-US" sz="1600" b="1" dirty="0"/>
              <a:t>Authoring Book on Black Money</a:t>
            </a:r>
            <a:endParaRPr lang="en-US" sz="1600" dirty="0"/>
          </a:p>
          <a:p>
            <a:pPr marL="274320" indent="-274320" eaLnBrk="1" fontAlgn="auto" hangingPunct="1">
              <a:spcAft>
                <a:spcPts val="0"/>
              </a:spcAft>
              <a:defRPr/>
            </a:pPr>
            <a:r>
              <a:rPr lang="en-US" sz="1600" dirty="0"/>
              <a:t>S22.16	The Respondent authored a book titled ‘Tax Planning for Secret Income (Black Money)’. On going through the preface as well as the contents of the book it was seen that the author had explained in detail the various methods of creation of black money followed by different sections of society and the methods, legal as well as illegal, generally adopted to convert the same into white. Since it appeared that the title of the book, its preface, its contents and in totality the book was likely to create an impression in the eyes of common man that Chartered Accountants are experts in helping in the creation of black money and its conversion into white money though there is no direct reference as such to the Chartered Accountants; this might tend to lower the image of the profession in the public eyes. </a:t>
            </a:r>
          </a:p>
          <a:p>
            <a:pPr marL="274320" indent="-274320" eaLnBrk="1" fontAlgn="auto" hangingPunct="1">
              <a:spcAft>
                <a:spcPts val="0"/>
              </a:spcAft>
              <a:defRPr/>
            </a:pPr>
            <a:r>
              <a:rPr lang="en-US" sz="1600" dirty="0"/>
              <a:t>	Held that the Respondent was guilty of “other misconduct”.</a:t>
            </a:r>
          </a:p>
          <a:p>
            <a:pPr marL="274320" indent="-274320" eaLnBrk="1" fontAlgn="auto" hangingPunct="1">
              <a:spcAft>
                <a:spcPts val="0"/>
              </a:spcAft>
              <a:defRPr/>
            </a:pPr>
            <a:r>
              <a:rPr lang="en-US" sz="1600" dirty="0"/>
              <a:t>	The </a:t>
            </a:r>
            <a:r>
              <a:rPr lang="en-US" sz="1600" dirty="0" err="1"/>
              <a:t>Hon’ble</a:t>
            </a:r>
            <a:r>
              <a:rPr lang="en-US" sz="1600" dirty="0"/>
              <a:t> Gujarat High Court in its </a:t>
            </a:r>
            <a:r>
              <a:rPr lang="en-US" sz="1600" dirty="0" err="1"/>
              <a:t>judgement</a:t>
            </a:r>
            <a:r>
              <a:rPr lang="en-US" sz="1600" dirty="0"/>
              <a:t> dated 14</a:t>
            </a:r>
            <a:r>
              <a:rPr lang="en-US" sz="1600" baseline="30000" dirty="0"/>
              <a:t>th</a:t>
            </a:r>
            <a:r>
              <a:rPr lang="en-US" sz="1600" dirty="0"/>
              <a:t> February, 2003 observed that:</a:t>
            </a:r>
          </a:p>
          <a:p>
            <a:pPr marL="274320" indent="-274320" eaLnBrk="1" fontAlgn="auto" hangingPunct="1">
              <a:spcAft>
                <a:spcPts val="0"/>
              </a:spcAft>
              <a:defRPr/>
            </a:pPr>
            <a:r>
              <a:rPr lang="en-US" sz="1600" i="1" dirty="0"/>
              <a:t>	“… Having regard to the old age of the Respondent, ailments that he is suffering from, repentance that he has shown in the Court and the time lag that has elapsed, as also his statement that he has never published any such writing after the publication of the said book, in our opinion, interest of justice will be met if the Respondent is removed forthwith from the membership of the Institute for a period of five years. We accordingly, while upholding the Respondent guilty of misconduct, direct that the Respondent be removed forthwith from the membership of the Institute for a period of five years. The reference stands disposed of accordingly with no order as to costs. </a:t>
            </a:r>
            <a:endParaRPr lang="en-US" sz="1600" dirty="0"/>
          </a:p>
          <a:p>
            <a:pPr marL="274320" indent="-274320" eaLnBrk="1" fontAlgn="auto" hangingPunct="1">
              <a:spcAft>
                <a:spcPts val="0"/>
              </a:spcAft>
              <a:defRPr/>
            </a:pPr>
            <a:r>
              <a:rPr lang="en-US" sz="1600" i="1" dirty="0"/>
              <a:t>	At this stage, the learned counsel for the Respondent submits that the operation of this order may be stayed to enable the Respondent to approach the higher forum. In our opinion, in the facts and circumstances of the case, it will be improper for us to stay the operation of this order when the removal of the Respondent was due long back, having regard to the serious nature of the misconduct committed by him.”</a:t>
            </a:r>
            <a:r>
              <a:rPr lang="en-US" sz="1600" dirty="0"/>
              <a:t> </a:t>
            </a:r>
          </a:p>
          <a:p>
            <a:pPr marL="274320" indent="-274320" eaLnBrk="1" fontAlgn="auto" hangingPunct="1">
              <a:spcAft>
                <a:spcPts val="0"/>
              </a:spcAft>
              <a:defRPr/>
            </a:pPr>
            <a:r>
              <a:rPr lang="en-US" sz="1600" dirty="0"/>
              <a:t>	The Respondent filed a review petition and special Leave Petition against the above </a:t>
            </a:r>
            <a:r>
              <a:rPr lang="en-US" sz="1600" dirty="0" err="1"/>
              <a:t>judgement</a:t>
            </a:r>
            <a:r>
              <a:rPr lang="en-US" sz="1600" dirty="0"/>
              <a:t> of the Gujarat High Court, in the Supreme Court. The Supreme Court, by its </a:t>
            </a:r>
            <a:r>
              <a:rPr lang="en-US" sz="1600" dirty="0" err="1"/>
              <a:t>judgement</a:t>
            </a:r>
            <a:r>
              <a:rPr lang="en-US" sz="1600" dirty="0"/>
              <a:t> dated 6 August 2003, dismissed the review petition. The text of the order is given below: </a:t>
            </a:r>
          </a:p>
          <a:p>
            <a:pPr marL="274320" indent="-274320" eaLnBrk="1" fontAlgn="auto" hangingPunct="1">
              <a:spcAft>
                <a:spcPts val="0"/>
              </a:spcAft>
              <a:defRPr/>
            </a:pPr>
            <a:r>
              <a:rPr lang="en-US" sz="1600" i="1" dirty="0"/>
              <a:t>	"We have gone through the review petition and the connected papers. We do not find any good reason to review our order. It lacks merits. The review petition is therefore dismissed."</a:t>
            </a:r>
            <a:endParaRPr lang="en-US" sz="1600" dirty="0"/>
          </a:p>
          <a:p>
            <a:pPr marL="274320" indent="-274320" eaLnBrk="1" fontAlgn="auto" hangingPunct="1">
              <a:spcAft>
                <a:spcPts val="0"/>
              </a:spcAft>
              <a:defRPr/>
            </a:pPr>
            <a:r>
              <a:rPr lang="en-US" sz="1600" i="1" dirty="0"/>
              <a:t>	(P.C. Parekh in Re: –Page 63 Vol. VIII-1-21(6) of Disciplinary Cases – </a:t>
            </a:r>
            <a:r>
              <a:rPr lang="en-US" sz="1600" i="1" dirty="0" err="1"/>
              <a:t>Judgement</a:t>
            </a:r>
            <a:r>
              <a:rPr lang="en-US" sz="1600" i="1" dirty="0"/>
              <a:t> of the Gujarat High Court dated 14</a:t>
            </a:r>
            <a:r>
              <a:rPr lang="en-US" sz="1600" i="1" baseline="30000" dirty="0"/>
              <a:t>th</a:t>
            </a:r>
            <a:r>
              <a:rPr lang="en-US" sz="1600" i="1" dirty="0"/>
              <a:t> February 2003 and </a:t>
            </a:r>
            <a:r>
              <a:rPr lang="en-US" sz="1600" i="1" dirty="0" err="1"/>
              <a:t>judgement</a:t>
            </a:r>
            <a:r>
              <a:rPr lang="en-US" sz="1600" i="1" dirty="0"/>
              <a:t> of Supreme Court dated 6</a:t>
            </a:r>
            <a:r>
              <a:rPr lang="en-US" sz="1600" i="1" baseline="30000" dirty="0"/>
              <a:t>th</a:t>
            </a:r>
            <a:r>
              <a:rPr lang="en-US" sz="1600" i="1" dirty="0"/>
              <a:t> August, 2003 and published in the February, 2004 issue of Institute’s Journal at pages 869 to 890).</a:t>
            </a:r>
            <a:endParaRPr lang="en-US" sz="1600" dirty="0"/>
          </a:p>
          <a:p>
            <a:pPr marL="274320" indent="-274320" eaLnBrk="1" fontAlgn="auto" hangingPunct="1">
              <a:spcAft>
                <a:spcPts val="0"/>
              </a:spcAft>
              <a:defRPr/>
            </a:pPr>
            <a:endParaRPr lang="en-US" dirty="0"/>
          </a:p>
        </p:txBody>
      </p:sp>
      <p:sp>
        <p:nvSpPr>
          <p:cNvPr id="30723" name="Title 1">
            <a:extLst>
              <a:ext uri="{FF2B5EF4-FFF2-40B4-BE49-F238E27FC236}">
                <a16:creationId xmlns:a16="http://schemas.microsoft.com/office/drawing/2014/main" id="{BD5BA064-490C-57F9-E9DD-22457436A63E}"/>
              </a:ext>
            </a:extLst>
          </p:cNvPr>
          <p:cNvSpPr>
            <a:spLocks noGrp="1"/>
          </p:cNvSpPr>
          <p:nvPr>
            <p:ph type="title"/>
          </p:nvPr>
        </p:nvSpPr>
        <p:spPr/>
        <p:txBody>
          <a:bodyPr/>
          <a:lstStyle/>
          <a:p>
            <a:pPr eaLnBrk="1" hangingPunct="1"/>
            <a:r>
              <a:rPr lang="en-US" altLang="en-US"/>
              <a:t>Section 22 Act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0BFEEC97-C5D2-5388-BF27-AC553994AB26}"/>
              </a:ext>
            </a:extLst>
          </p:cNvPr>
          <p:cNvSpPr>
            <a:spLocks noGrp="1"/>
          </p:cNvSpPr>
          <p:nvPr>
            <p:ph idx="1"/>
          </p:nvPr>
        </p:nvSpPr>
        <p:spPr/>
        <p:txBody>
          <a:bodyPr/>
          <a:lstStyle/>
          <a:p>
            <a:pPr eaLnBrk="1" hangingPunct="1"/>
            <a:r>
              <a:rPr lang="en-US" altLang="en-US" sz="1400" b="1"/>
              <a:t>Failure of disclosure of iregularities in audit even though disclosed to Company </a:t>
            </a:r>
            <a:endParaRPr lang="en-US" altLang="en-US" sz="1400"/>
          </a:p>
          <a:p>
            <a:pPr eaLnBrk="1" hangingPunct="1"/>
            <a:r>
              <a:rPr lang="en-US" altLang="en-US" sz="1400"/>
              <a:t>II.I (5).327  Where a Chartered Accountant had not disclosed the fact that a large amount of loan had been given out of the funds of an Employees Provident Fund to the Employer Company in contravention of the Rules of the Provident Fund and had failed to report on the default in clearing the cheques received in re-payment of the loan. Held by the High Court that he was not guilty of any non- disclosure to the individual subscribers of the Provident Fund because he owed no duty to disclose to them and he was well within his rights to have disclosed the irregularities to the Trustees themselves and to the Company which had appointed him.</a:t>
            </a:r>
          </a:p>
          <a:p>
            <a:pPr eaLnBrk="1" hangingPunct="1"/>
            <a:r>
              <a:rPr lang="en-US" altLang="en-US" sz="1400"/>
              <a:t>	Held by the Supreme Court on appeal that it was no defence for the Chartered Accountant to say that he had disclosed the irregularities to the Company as it was his duty to have made a disclosure thereof to the beneficiaries of the Provident Fund in the statement of accounts signed by him as the legal position of the Auditor in the present case was similar to that of the auditor appointed under the Companies Act. He was therefore guilty of professional misconduct under Clause (5).</a:t>
            </a:r>
          </a:p>
          <a:p>
            <a:pPr eaLnBrk="1" hangingPunct="1"/>
            <a:r>
              <a:rPr lang="en-US" altLang="en-US" sz="1400" i="1"/>
              <a:t>	(Kishori Lal Dutta vs. P.K. Mukherjee - Page 646 of Vol. IV of the Disciplinary Cases and page 573 of April, 1968 issue of the Institute’s Journal -Judgement delivered on 26</a:t>
            </a:r>
            <a:r>
              <a:rPr lang="en-US" altLang="en-US" sz="1400" i="1" baseline="30000"/>
              <a:t>th</a:t>
            </a:r>
            <a:r>
              <a:rPr lang="en-US" altLang="en-US" sz="1400" i="1"/>
              <a:t> February, 1968).</a:t>
            </a:r>
            <a:endParaRPr lang="en-US" altLang="en-US" sz="1400"/>
          </a:p>
          <a:p>
            <a:pPr eaLnBrk="1" hangingPunct="1"/>
            <a:endParaRPr lang="en-US" altLang="en-US"/>
          </a:p>
        </p:txBody>
      </p:sp>
      <p:sp>
        <p:nvSpPr>
          <p:cNvPr id="31747" name="Title 1">
            <a:extLst>
              <a:ext uri="{FF2B5EF4-FFF2-40B4-BE49-F238E27FC236}">
                <a16:creationId xmlns:a16="http://schemas.microsoft.com/office/drawing/2014/main" id="{8204BAE6-F762-2EDD-ADB7-E5FBFEB93C85}"/>
              </a:ext>
            </a:extLst>
          </p:cNvPr>
          <p:cNvSpPr>
            <a:spLocks noGrp="1"/>
          </p:cNvSpPr>
          <p:nvPr>
            <p:ph type="title"/>
          </p:nvPr>
        </p:nvSpPr>
        <p:spPr/>
        <p:txBody>
          <a:bodyPr/>
          <a:lstStyle/>
          <a:p>
            <a:pPr eaLnBrk="1" hangingPunct="1"/>
            <a:r>
              <a:rPr lang="en-US" altLang="en-US"/>
              <a:t>Failure of disclosure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C581E218-864B-7464-5376-48AB21E8BF9A}"/>
              </a:ext>
            </a:extLst>
          </p:cNvPr>
          <p:cNvSpPr>
            <a:spLocks noGrp="1"/>
          </p:cNvSpPr>
          <p:nvPr>
            <p:ph idx="1"/>
          </p:nvPr>
        </p:nvSpPr>
        <p:spPr>
          <a:xfrm>
            <a:off x="-76200" y="3733800"/>
            <a:ext cx="8229600" cy="533400"/>
          </a:xfrm>
        </p:spPr>
        <p:txBody>
          <a:bodyPr/>
          <a:lstStyle/>
          <a:p>
            <a:pPr eaLnBrk="1" hangingPunct="1">
              <a:buFont typeface="Georgia" panose="02040502050405020303" pitchFamily="18" charset="0"/>
              <a:buNone/>
            </a:pPr>
            <a:r>
              <a:rPr lang="en-US" altLang="en-US">
                <a:latin typeface="Arial" panose="020B0604020202020204" pitchFamily="34" charset="0"/>
                <a:cs typeface="Arial" panose="020B0604020202020204" pitchFamily="34" charset="0"/>
              </a:rPr>
              <a:t>	</a:t>
            </a:r>
            <a:r>
              <a:rPr lang="en-US" altLang="en-US" b="1" u="sng">
                <a:latin typeface="Arial" panose="020B0604020202020204" pitchFamily="34" charset="0"/>
                <a:cs typeface="Arial" panose="020B0604020202020204" pitchFamily="34" charset="0"/>
              </a:rPr>
              <a:t>Second Schedule (Others affected)</a:t>
            </a:r>
          </a:p>
          <a:p>
            <a:pPr eaLnBrk="1" hangingPunct="1">
              <a:buFont typeface="Georgia" panose="02040502050405020303" pitchFamily="18" charset="0"/>
              <a:buNone/>
            </a:pPr>
            <a:endParaRPr lang="en-IN" altLang="en-US">
              <a:latin typeface="Arial" panose="020B0604020202020204" pitchFamily="34" charset="0"/>
              <a:cs typeface="Arial" panose="020B0604020202020204" pitchFamily="34" charset="0"/>
            </a:endParaRPr>
          </a:p>
        </p:txBody>
      </p:sp>
      <p:sp>
        <p:nvSpPr>
          <p:cNvPr id="13315" name="Slide Number Placeholder 9">
            <a:extLst>
              <a:ext uri="{FF2B5EF4-FFF2-40B4-BE49-F238E27FC236}">
                <a16:creationId xmlns:a16="http://schemas.microsoft.com/office/drawing/2014/main" id="{9CCE29E0-F7DE-922E-15CF-298292940E9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079F442-F68F-469C-A5ED-A8F67BC75071}" type="slidenum">
              <a:rPr lang="en-US" altLang="en-US">
                <a:latin typeface="Arial" panose="020B0604020202020204" pitchFamily="34" charset="0"/>
              </a:rPr>
              <a:pPr/>
              <a:t>2</a:t>
            </a:fld>
            <a:endParaRPr lang="en-US" altLang="en-US">
              <a:latin typeface="Arial" panose="020B0604020202020204" pitchFamily="34" charset="0"/>
            </a:endParaRPr>
          </a:p>
        </p:txBody>
      </p:sp>
      <p:sp>
        <p:nvSpPr>
          <p:cNvPr id="18434" name="Title 1">
            <a:extLst>
              <a:ext uri="{FF2B5EF4-FFF2-40B4-BE49-F238E27FC236}">
                <a16:creationId xmlns:a16="http://schemas.microsoft.com/office/drawing/2014/main" id="{DE03D6F2-DCC4-2E0F-0885-2079149AC08A}"/>
              </a:ext>
            </a:extLst>
          </p:cNvPr>
          <p:cNvSpPr>
            <a:spLocks noGrp="1"/>
          </p:cNvSpPr>
          <p:nvPr>
            <p:ph type="title"/>
          </p:nvPr>
        </p:nvSpPr>
        <p:spPr>
          <a:xfrm>
            <a:off x="228600" y="384175"/>
            <a:ext cx="8534400" cy="758825"/>
          </a:xfrm>
        </p:spPr>
        <p:txBody>
          <a:bodyPr rtlCol="0">
            <a:normAutofit fontScale="90000"/>
          </a:bodyPr>
          <a:lstStyle/>
          <a:p>
            <a:pPr eaLnBrk="1" fontAlgn="auto" hangingPunct="1">
              <a:spcAft>
                <a:spcPts val="0"/>
              </a:spcAft>
              <a:defRPr/>
            </a:pPr>
            <a:r>
              <a:rPr lang="en-IN" sz="3000" dirty="0">
                <a:latin typeface="Arial" charset="0"/>
                <a:cs typeface="Arial" charset="0"/>
              </a:rPr>
              <a:t>The two Schedules to the Chartered Accountants Act</a:t>
            </a:r>
          </a:p>
        </p:txBody>
      </p:sp>
      <p:graphicFrame>
        <p:nvGraphicFramePr>
          <p:cNvPr id="4" name="Table 3">
            <a:extLst>
              <a:ext uri="{FF2B5EF4-FFF2-40B4-BE49-F238E27FC236}">
                <a16:creationId xmlns:a16="http://schemas.microsoft.com/office/drawing/2014/main" id="{90ED0203-53F5-1EC7-18D4-49F2B0B65026}"/>
              </a:ext>
            </a:extLst>
          </p:cNvPr>
          <p:cNvGraphicFramePr>
            <a:graphicFrameLocks noGrp="1"/>
          </p:cNvGraphicFramePr>
          <p:nvPr/>
        </p:nvGraphicFramePr>
        <p:xfrm>
          <a:off x="381000" y="1600200"/>
          <a:ext cx="8229600" cy="1870075"/>
        </p:xfrm>
        <a:graphic>
          <a:graphicData uri="http://schemas.openxmlformats.org/drawingml/2006/table">
            <a:tbl>
              <a:tblPr firstRow="1" bandRow="1">
                <a:tableStyleId>{2D5ABB26-0587-4C30-8999-92F81FD0307C}</a:tableStyleId>
              </a:tblPr>
              <a:tblGrid>
                <a:gridCol w="726141">
                  <a:extLst>
                    <a:ext uri="{9D8B030D-6E8A-4147-A177-3AD203B41FA5}">
                      <a16:colId xmlns:a16="http://schemas.microsoft.com/office/drawing/2014/main" val="20000"/>
                    </a:ext>
                  </a:extLst>
                </a:gridCol>
                <a:gridCol w="5640153">
                  <a:extLst>
                    <a:ext uri="{9D8B030D-6E8A-4147-A177-3AD203B41FA5}">
                      <a16:colId xmlns:a16="http://schemas.microsoft.com/office/drawing/2014/main" val="20001"/>
                    </a:ext>
                  </a:extLst>
                </a:gridCol>
                <a:gridCol w="1863306">
                  <a:extLst>
                    <a:ext uri="{9D8B030D-6E8A-4147-A177-3AD203B41FA5}">
                      <a16:colId xmlns:a16="http://schemas.microsoft.com/office/drawing/2014/main" val="20002"/>
                    </a:ext>
                  </a:extLst>
                </a:gridCol>
              </a:tblGrid>
              <a:tr h="370966">
                <a:tc>
                  <a:txBody>
                    <a:bodyPr/>
                    <a:lstStyle/>
                    <a:p>
                      <a:r>
                        <a:rPr lang="en-US" sz="1800" b="1" dirty="0">
                          <a:latin typeface="Arial" pitchFamily="34" charset="0"/>
                          <a:cs typeface="Arial" pitchFamily="34" charset="0"/>
                        </a:rPr>
                        <a:t>Part </a:t>
                      </a:r>
                      <a:endParaRPr lang="en-IN" sz="1800" b="1" dirty="0">
                        <a:latin typeface="Arial" pitchFamily="34" charset="0"/>
                        <a:cs typeface="Arial" pitchFamily="34" charset="0"/>
                      </a:endParaRPr>
                    </a:p>
                  </a:txBody>
                  <a:tcPr marT="45736" marB="45736"/>
                </a:tc>
                <a:tc>
                  <a:txBody>
                    <a:bodyPr/>
                    <a:lstStyle/>
                    <a:p>
                      <a:r>
                        <a:rPr lang="en-US" sz="1800" b="1" dirty="0">
                          <a:latin typeface="Arial" pitchFamily="34" charset="0"/>
                          <a:cs typeface="Arial" pitchFamily="34" charset="0"/>
                        </a:rPr>
                        <a:t>Particulars</a:t>
                      </a:r>
                      <a:endParaRPr lang="en-IN" sz="1800" b="1" dirty="0">
                        <a:latin typeface="Arial" pitchFamily="34" charset="0"/>
                        <a:cs typeface="Arial" pitchFamily="34" charset="0"/>
                      </a:endParaRPr>
                    </a:p>
                  </a:txBody>
                  <a:tcPr marT="45736" marB="45736"/>
                </a:tc>
                <a:tc>
                  <a:txBody>
                    <a:bodyPr/>
                    <a:lstStyle/>
                    <a:p>
                      <a:r>
                        <a:rPr lang="en-US" sz="1800" b="1" dirty="0">
                          <a:latin typeface="Arial" pitchFamily="34" charset="0"/>
                          <a:cs typeface="Arial" pitchFamily="34" charset="0"/>
                        </a:rPr>
                        <a:t>No. of Clauses</a:t>
                      </a:r>
                      <a:endParaRPr lang="en-IN" sz="1800" b="1" dirty="0">
                        <a:latin typeface="Arial" pitchFamily="34" charset="0"/>
                        <a:cs typeface="Arial" pitchFamily="34" charset="0"/>
                      </a:endParaRPr>
                    </a:p>
                  </a:txBody>
                  <a:tcPr marT="45736" marB="45736"/>
                </a:tc>
                <a:extLst>
                  <a:ext uri="{0D108BD9-81ED-4DB2-BD59-A6C34878D82A}">
                    <a16:rowId xmlns:a16="http://schemas.microsoft.com/office/drawing/2014/main" val="10000"/>
                  </a:ext>
                </a:extLst>
              </a:tr>
              <a:tr h="365884">
                <a:tc>
                  <a:txBody>
                    <a:bodyPr/>
                    <a:lstStyle/>
                    <a:p>
                      <a:r>
                        <a:rPr lang="en-US" sz="1800" dirty="0">
                          <a:latin typeface="Arial" pitchFamily="34" charset="0"/>
                          <a:cs typeface="Arial" pitchFamily="34" charset="0"/>
                        </a:rPr>
                        <a:t>I</a:t>
                      </a:r>
                      <a:endParaRPr lang="en-IN" sz="1800" dirty="0">
                        <a:latin typeface="Arial" pitchFamily="34" charset="0"/>
                        <a:cs typeface="Arial" pitchFamily="34" charset="0"/>
                      </a:endParaRPr>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latin typeface="Arial" pitchFamily="34" charset="0"/>
                          <a:cs typeface="Arial" pitchFamily="34" charset="0"/>
                        </a:rPr>
                        <a:t>Professional misconduct in relation to CAs in practice. </a:t>
                      </a:r>
                      <a:endParaRPr lang="en-IN" sz="1800" dirty="0">
                        <a:latin typeface="Arial" pitchFamily="34" charset="0"/>
                        <a:cs typeface="Arial" pitchFamily="34" charset="0"/>
                      </a:endParaRPr>
                    </a:p>
                  </a:txBody>
                  <a:tcPr marT="45736" marB="45736"/>
                </a:tc>
                <a:tc>
                  <a:txBody>
                    <a:bodyPr/>
                    <a:lstStyle/>
                    <a:p>
                      <a:pPr algn="ctr"/>
                      <a:r>
                        <a:rPr lang="en-US" sz="1800" dirty="0">
                          <a:latin typeface="Arial" pitchFamily="34" charset="0"/>
                          <a:cs typeface="Arial" pitchFamily="34" charset="0"/>
                        </a:rPr>
                        <a:t>12</a:t>
                      </a:r>
                      <a:endParaRPr lang="en-IN" sz="1800" dirty="0">
                        <a:latin typeface="Arial" pitchFamily="34" charset="0"/>
                        <a:cs typeface="Arial" pitchFamily="34" charset="0"/>
                      </a:endParaRPr>
                    </a:p>
                  </a:txBody>
                  <a:tcPr marT="45736" marB="45736"/>
                </a:tc>
                <a:extLst>
                  <a:ext uri="{0D108BD9-81ED-4DB2-BD59-A6C34878D82A}">
                    <a16:rowId xmlns:a16="http://schemas.microsoft.com/office/drawing/2014/main" val="10001"/>
                  </a:ext>
                </a:extLst>
              </a:tr>
              <a:tr h="370966">
                <a:tc>
                  <a:txBody>
                    <a:bodyPr/>
                    <a:lstStyle/>
                    <a:p>
                      <a:r>
                        <a:rPr lang="en-US" sz="1800" dirty="0">
                          <a:latin typeface="Arial" pitchFamily="34" charset="0"/>
                          <a:cs typeface="Arial" pitchFamily="34" charset="0"/>
                        </a:rPr>
                        <a:t>II</a:t>
                      </a:r>
                      <a:endParaRPr lang="en-IN" sz="1800" dirty="0">
                        <a:latin typeface="Arial" pitchFamily="34" charset="0"/>
                        <a:cs typeface="Arial" pitchFamily="34" charset="0"/>
                      </a:endParaRPr>
                    </a:p>
                  </a:txBody>
                  <a:tcPr marT="45736" marB="45736"/>
                </a:tc>
                <a:tc>
                  <a:txBody>
                    <a:bodyPr/>
                    <a:lstStyle/>
                    <a:p>
                      <a:r>
                        <a:rPr lang="en-US" sz="1800" kern="1200" dirty="0">
                          <a:latin typeface="Arial" pitchFamily="34" charset="0"/>
                          <a:cs typeface="Arial" pitchFamily="34" charset="0"/>
                        </a:rPr>
                        <a:t>Misconduct in relation to members </a:t>
                      </a:r>
                      <a:endParaRPr lang="en-IN" sz="1800" dirty="0">
                        <a:latin typeface="Arial" pitchFamily="34" charset="0"/>
                        <a:cs typeface="Arial" pitchFamily="34" charset="0"/>
                      </a:endParaRPr>
                    </a:p>
                  </a:txBody>
                  <a:tcPr marT="45736" marB="45736"/>
                </a:tc>
                <a:tc>
                  <a:txBody>
                    <a:bodyPr/>
                    <a:lstStyle/>
                    <a:p>
                      <a:pPr algn="ctr"/>
                      <a:r>
                        <a:rPr lang="en-US" sz="1800" dirty="0">
                          <a:latin typeface="Arial" pitchFamily="34" charset="0"/>
                          <a:cs typeface="Arial" pitchFamily="34" charset="0"/>
                        </a:rPr>
                        <a:t>2</a:t>
                      </a:r>
                      <a:endParaRPr lang="en-IN" sz="1800" dirty="0">
                        <a:latin typeface="Arial" pitchFamily="34" charset="0"/>
                        <a:cs typeface="Arial" pitchFamily="34" charset="0"/>
                      </a:endParaRPr>
                    </a:p>
                  </a:txBody>
                  <a:tcPr marT="45736" marB="45736"/>
                </a:tc>
                <a:extLst>
                  <a:ext uri="{0D108BD9-81ED-4DB2-BD59-A6C34878D82A}">
                    <a16:rowId xmlns:a16="http://schemas.microsoft.com/office/drawing/2014/main" val="10002"/>
                  </a:ext>
                </a:extLst>
              </a:tr>
              <a:tr h="391293">
                <a:tc>
                  <a:txBody>
                    <a:bodyPr/>
                    <a:lstStyle/>
                    <a:p>
                      <a:r>
                        <a:rPr lang="en-US" sz="1800" dirty="0">
                          <a:latin typeface="Arial" pitchFamily="34" charset="0"/>
                          <a:cs typeface="Arial" pitchFamily="34" charset="0"/>
                        </a:rPr>
                        <a:t>III</a:t>
                      </a:r>
                      <a:endParaRPr lang="en-IN" sz="1800" dirty="0">
                        <a:latin typeface="Arial" pitchFamily="34" charset="0"/>
                        <a:cs typeface="Arial" pitchFamily="34" charset="0"/>
                      </a:endParaRPr>
                    </a:p>
                  </a:txBody>
                  <a:tcPr marT="45736" marB="45736"/>
                </a:tc>
                <a:tc>
                  <a:txBody>
                    <a:bodyPr/>
                    <a:lstStyle/>
                    <a:p>
                      <a:r>
                        <a:rPr lang="en-US" sz="1800" kern="1200" dirty="0">
                          <a:latin typeface="Arial" pitchFamily="34" charset="0"/>
                          <a:cs typeface="Arial" pitchFamily="34" charset="0"/>
                        </a:rPr>
                        <a:t>Misconduct in relation to members in general</a:t>
                      </a:r>
                      <a:endParaRPr lang="en-IN" sz="1800" dirty="0">
                        <a:latin typeface="Arial" pitchFamily="34" charset="0"/>
                        <a:cs typeface="Arial" pitchFamily="34" charset="0"/>
                      </a:endParaRPr>
                    </a:p>
                  </a:txBody>
                  <a:tcPr marT="45736" marB="45736"/>
                </a:tc>
                <a:tc>
                  <a:txBody>
                    <a:bodyPr/>
                    <a:lstStyle/>
                    <a:p>
                      <a:pPr algn="ctr"/>
                      <a:r>
                        <a:rPr lang="en-US" sz="1800" dirty="0">
                          <a:latin typeface="Arial" pitchFamily="34" charset="0"/>
                          <a:cs typeface="Arial" pitchFamily="34" charset="0"/>
                        </a:rPr>
                        <a:t>3</a:t>
                      </a:r>
                      <a:endParaRPr lang="en-IN" sz="1800" dirty="0">
                        <a:latin typeface="Arial" pitchFamily="34" charset="0"/>
                        <a:cs typeface="Arial" pitchFamily="34" charset="0"/>
                      </a:endParaRPr>
                    </a:p>
                  </a:txBody>
                  <a:tcPr marT="45736" marB="45736"/>
                </a:tc>
                <a:extLst>
                  <a:ext uri="{0D108BD9-81ED-4DB2-BD59-A6C34878D82A}">
                    <a16:rowId xmlns:a16="http://schemas.microsoft.com/office/drawing/2014/main" val="10003"/>
                  </a:ext>
                </a:extLst>
              </a:tr>
              <a:tr h="370966">
                <a:tc>
                  <a:txBody>
                    <a:bodyPr/>
                    <a:lstStyle/>
                    <a:p>
                      <a:r>
                        <a:rPr lang="en-US" sz="1800" dirty="0">
                          <a:latin typeface="Arial" pitchFamily="34" charset="0"/>
                          <a:cs typeface="Arial" pitchFamily="34" charset="0"/>
                        </a:rPr>
                        <a:t>IV</a:t>
                      </a:r>
                      <a:endParaRPr lang="en-IN" sz="1800" dirty="0">
                        <a:latin typeface="Arial" pitchFamily="34" charset="0"/>
                        <a:cs typeface="Arial" pitchFamily="34" charset="0"/>
                      </a:endParaRPr>
                    </a:p>
                  </a:txBody>
                  <a:tcPr marT="45736" marB="45736"/>
                </a:tc>
                <a:tc>
                  <a:txBody>
                    <a:bodyPr/>
                    <a:lstStyle/>
                    <a:p>
                      <a:r>
                        <a:rPr lang="en-US" sz="1800" kern="1200" dirty="0">
                          <a:latin typeface="Arial" pitchFamily="34" charset="0"/>
                          <a:cs typeface="Arial" pitchFamily="34" charset="0"/>
                        </a:rPr>
                        <a:t>Other Misconduct’ in relation to all members generally</a:t>
                      </a:r>
                      <a:endParaRPr lang="en-IN" sz="1800" dirty="0">
                        <a:latin typeface="Arial" pitchFamily="34" charset="0"/>
                        <a:cs typeface="Arial" pitchFamily="34" charset="0"/>
                      </a:endParaRPr>
                    </a:p>
                  </a:txBody>
                  <a:tcPr marT="45736" marB="45736"/>
                </a:tc>
                <a:tc>
                  <a:txBody>
                    <a:bodyPr/>
                    <a:lstStyle/>
                    <a:p>
                      <a:pPr algn="ctr"/>
                      <a:r>
                        <a:rPr lang="en-US" sz="1800" dirty="0">
                          <a:latin typeface="Arial" pitchFamily="34" charset="0"/>
                          <a:cs typeface="Arial" pitchFamily="34" charset="0"/>
                        </a:rPr>
                        <a:t>2</a:t>
                      </a:r>
                      <a:endParaRPr lang="en-IN" sz="1800" dirty="0">
                        <a:latin typeface="Arial" pitchFamily="34" charset="0"/>
                        <a:cs typeface="Arial" pitchFamily="34" charset="0"/>
                      </a:endParaRPr>
                    </a:p>
                  </a:txBody>
                  <a:tcPr marT="45736" marB="45736"/>
                </a:tc>
                <a:extLst>
                  <a:ext uri="{0D108BD9-81ED-4DB2-BD59-A6C34878D82A}">
                    <a16:rowId xmlns:a16="http://schemas.microsoft.com/office/drawing/2014/main" val="10004"/>
                  </a:ext>
                </a:extLst>
              </a:tr>
            </a:tbl>
          </a:graphicData>
        </a:graphic>
      </p:graphicFrame>
      <p:graphicFrame>
        <p:nvGraphicFramePr>
          <p:cNvPr id="6" name="Table 5">
            <a:extLst>
              <a:ext uri="{FF2B5EF4-FFF2-40B4-BE49-F238E27FC236}">
                <a16:creationId xmlns:a16="http://schemas.microsoft.com/office/drawing/2014/main" id="{33FB3EC7-D286-E82A-042B-021A13701087}"/>
              </a:ext>
            </a:extLst>
          </p:cNvPr>
          <p:cNvGraphicFramePr>
            <a:graphicFrameLocks noGrp="1"/>
          </p:cNvGraphicFramePr>
          <p:nvPr/>
        </p:nvGraphicFramePr>
        <p:xfrm>
          <a:off x="381000" y="4429125"/>
          <a:ext cx="8305800" cy="1514475"/>
        </p:xfrm>
        <a:graphic>
          <a:graphicData uri="http://schemas.openxmlformats.org/drawingml/2006/table">
            <a:tbl>
              <a:tblPr firstRow="1" bandRow="1">
                <a:tableStyleId>{2D5ABB26-0587-4C30-8999-92F81FD0307C}</a:tableStyleId>
              </a:tblPr>
              <a:tblGrid>
                <a:gridCol w="977152">
                  <a:extLst>
                    <a:ext uri="{9D8B030D-6E8A-4147-A177-3AD203B41FA5}">
                      <a16:colId xmlns:a16="http://schemas.microsoft.com/office/drawing/2014/main" val="20000"/>
                    </a:ext>
                  </a:extLst>
                </a:gridCol>
                <a:gridCol w="5271248">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396406">
                <a:tc>
                  <a:txBody>
                    <a:bodyPr/>
                    <a:lstStyle/>
                    <a:p>
                      <a:pPr marL="0" algn="l" rtl="0" eaLnBrk="1" latinLnBrk="0" hangingPunct="1"/>
                      <a:r>
                        <a:rPr kumimoji="0" lang="en-US" sz="2000" b="1" kern="1200" dirty="0">
                          <a:latin typeface="Arial" pitchFamily="34" charset="0"/>
                          <a:cs typeface="Arial" pitchFamily="34" charset="0"/>
                        </a:rPr>
                        <a:t>Part</a:t>
                      </a:r>
                      <a:endParaRPr kumimoji="0" lang="en-IN" sz="2000" b="1" kern="1200" dirty="0">
                        <a:solidFill>
                          <a:schemeClr val="bg1"/>
                        </a:solidFill>
                        <a:latin typeface="Arial" pitchFamily="34" charset="0"/>
                        <a:ea typeface="+mn-ea"/>
                        <a:cs typeface="Arial" pitchFamily="34" charset="0"/>
                      </a:endParaRPr>
                    </a:p>
                  </a:txBody>
                  <a:tcPr marT="45739" marB="45739"/>
                </a:tc>
                <a:tc>
                  <a:txBody>
                    <a:bodyPr/>
                    <a:lstStyle/>
                    <a:p>
                      <a:pPr marL="0" algn="l" rtl="0" eaLnBrk="1" latinLnBrk="0" hangingPunct="1"/>
                      <a:r>
                        <a:rPr kumimoji="0" lang="en-US" sz="2000" b="1" kern="1200" dirty="0">
                          <a:latin typeface="Arial" pitchFamily="34" charset="0"/>
                          <a:cs typeface="Arial" pitchFamily="34" charset="0"/>
                        </a:rPr>
                        <a:t>Particulars</a:t>
                      </a:r>
                      <a:endParaRPr kumimoji="0" lang="en-IN" sz="2000" b="1" kern="1200" dirty="0">
                        <a:solidFill>
                          <a:schemeClr val="bg1"/>
                        </a:solidFill>
                        <a:latin typeface="Arial" pitchFamily="34" charset="0"/>
                        <a:ea typeface="+mn-ea"/>
                        <a:cs typeface="Arial" pitchFamily="34" charset="0"/>
                      </a:endParaRPr>
                    </a:p>
                  </a:txBody>
                  <a:tcPr marT="45739" marB="45739"/>
                </a:tc>
                <a:tc>
                  <a:txBody>
                    <a:bodyPr/>
                    <a:lstStyle/>
                    <a:p>
                      <a:pPr marL="0" algn="l" rtl="0" eaLnBrk="1" latinLnBrk="0" hangingPunct="1"/>
                      <a:r>
                        <a:rPr kumimoji="0" lang="en-US" sz="2000" b="1" kern="1200" dirty="0">
                          <a:latin typeface="Arial" pitchFamily="34" charset="0"/>
                          <a:cs typeface="Arial" pitchFamily="34" charset="0"/>
                        </a:rPr>
                        <a:t>No. of  Clauses</a:t>
                      </a:r>
                      <a:endParaRPr kumimoji="0" lang="en-IN" sz="2000" b="1" kern="1200" dirty="0">
                        <a:solidFill>
                          <a:schemeClr val="bg1"/>
                        </a:solidFill>
                        <a:latin typeface="Arial" pitchFamily="34" charset="0"/>
                        <a:ea typeface="+mn-ea"/>
                        <a:cs typeface="Arial" pitchFamily="34" charset="0"/>
                      </a:endParaRPr>
                    </a:p>
                  </a:txBody>
                  <a:tcPr marT="45739" marB="45739"/>
                </a:tc>
                <a:extLst>
                  <a:ext uri="{0D108BD9-81ED-4DB2-BD59-A6C34878D82A}">
                    <a16:rowId xmlns:a16="http://schemas.microsoft.com/office/drawing/2014/main" val="10000"/>
                  </a:ext>
                </a:extLst>
              </a:tr>
              <a:tr h="365913">
                <a:tc>
                  <a:txBody>
                    <a:bodyPr/>
                    <a:lstStyle/>
                    <a:p>
                      <a:pPr marL="0" algn="l" rtl="0" eaLnBrk="1" latinLnBrk="0" hangingPunct="1"/>
                      <a:r>
                        <a:rPr kumimoji="0" lang="en-US" sz="1800" kern="1200" dirty="0">
                          <a:latin typeface="Arial" pitchFamily="34" charset="0"/>
                          <a:cs typeface="Arial" pitchFamily="34" charset="0"/>
                        </a:rPr>
                        <a:t>I</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kern="1200" dirty="0">
                          <a:latin typeface="Arial" pitchFamily="34" charset="0"/>
                          <a:cs typeface="Arial" pitchFamily="34" charset="0"/>
                        </a:rPr>
                        <a:t>CAs in practice</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algn="ctr" rtl="0" eaLnBrk="1" latinLnBrk="0" hangingPunct="1"/>
                      <a:r>
                        <a:rPr kumimoji="0" lang="en-US" sz="1800" kern="1200" dirty="0">
                          <a:latin typeface="Arial" pitchFamily="34" charset="0"/>
                          <a:cs typeface="Arial" pitchFamily="34" charset="0"/>
                        </a:rPr>
                        <a:t>10</a:t>
                      </a:r>
                      <a:endParaRPr kumimoji="0" lang="en-IN" sz="1800" b="0" kern="1200" dirty="0">
                        <a:solidFill>
                          <a:schemeClr val="tx1"/>
                        </a:solidFill>
                        <a:latin typeface="Arial" pitchFamily="34" charset="0"/>
                        <a:ea typeface="+mn-ea"/>
                        <a:cs typeface="Arial" pitchFamily="34" charset="0"/>
                      </a:endParaRPr>
                    </a:p>
                  </a:txBody>
                  <a:tcPr marT="45739" marB="45739"/>
                </a:tc>
                <a:extLst>
                  <a:ext uri="{0D108BD9-81ED-4DB2-BD59-A6C34878D82A}">
                    <a16:rowId xmlns:a16="http://schemas.microsoft.com/office/drawing/2014/main" val="10001"/>
                  </a:ext>
                </a:extLst>
              </a:tr>
              <a:tr h="381160">
                <a:tc>
                  <a:txBody>
                    <a:bodyPr/>
                    <a:lstStyle/>
                    <a:p>
                      <a:pPr marL="0" algn="l" rtl="0" eaLnBrk="1" latinLnBrk="0" hangingPunct="1"/>
                      <a:r>
                        <a:rPr kumimoji="0" lang="en-US" sz="1800" kern="1200" dirty="0">
                          <a:latin typeface="Arial" pitchFamily="34" charset="0"/>
                          <a:cs typeface="Arial" pitchFamily="34" charset="0"/>
                        </a:rPr>
                        <a:t>II</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algn="l" rtl="0" eaLnBrk="1" latinLnBrk="0" hangingPunct="1"/>
                      <a:r>
                        <a:rPr kumimoji="0" lang="en-US" sz="1800" kern="1200" dirty="0">
                          <a:latin typeface="Arial" pitchFamily="34" charset="0"/>
                          <a:cs typeface="Arial" pitchFamily="34" charset="0"/>
                        </a:rPr>
                        <a:t>Clauses relating to members generally</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algn="ctr" rtl="0" eaLnBrk="1" latinLnBrk="0" hangingPunct="1"/>
                      <a:r>
                        <a:rPr kumimoji="0" lang="en-US" sz="1800" kern="1200" dirty="0">
                          <a:latin typeface="Arial" pitchFamily="34" charset="0"/>
                          <a:cs typeface="Arial" pitchFamily="34" charset="0"/>
                        </a:rPr>
                        <a:t>4</a:t>
                      </a:r>
                      <a:endParaRPr kumimoji="0" lang="en-IN" sz="1800" b="0" kern="1200" dirty="0">
                        <a:solidFill>
                          <a:schemeClr val="tx1"/>
                        </a:solidFill>
                        <a:latin typeface="Arial" pitchFamily="34" charset="0"/>
                        <a:ea typeface="+mn-ea"/>
                        <a:cs typeface="Arial" pitchFamily="34" charset="0"/>
                      </a:endParaRPr>
                    </a:p>
                  </a:txBody>
                  <a:tcPr marT="45739" marB="45739"/>
                </a:tc>
                <a:extLst>
                  <a:ext uri="{0D108BD9-81ED-4DB2-BD59-A6C34878D82A}">
                    <a16:rowId xmlns:a16="http://schemas.microsoft.com/office/drawing/2014/main" val="10002"/>
                  </a:ext>
                </a:extLst>
              </a:tr>
              <a:tr h="370996">
                <a:tc>
                  <a:txBody>
                    <a:bodyPr/>
                    <a:lstStyle/>
                    <a:p>
                      <a:pPr marL="0" algn="l" rtl="0" eaLnBrk="1" latinLnBrk="0" hangingPunct="1"/>
                      <a:r>
                        <a:rPr kumimoji="0" lang="en-US" sz="1800" kern="1200" dirty="0">
                          <a:latin typeface="Arial" pitchFamily="34" charset="0"/>
                          <a:cs typeface="Arial" pitchFamily="34" charset="0"/>
                        </a:rPr>
                        <a:t>III</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algn="l" rtl="0" eaLnBrk="1" latinLnBrk="0" hangingPunct="1"/>
                      <a:r>
                        <a:rPr kumimoji="0" lang="en-US" sz="1800" kern="1200" dirty="0">
                          <a:latin typeface="Arial" pitchFamily="34" charset="0"/>
                          <a:cs typeface="Arial" pitchFamily="34" charset="0"/>
                        </a:rPr>
                        <a:t>Residuary cases of ‘Other Misconduct</a:t>
                      </a:r>
                      <a:endParaRPr kumimoji="0" lang="en-IN" sz="1800" b="0" kern="1200" dirty="0">
                        <a:solidFill>
                          <a:schemeClr val="tx1"/>
                        </a:solidFill>
                        <a:latin typeface="Arial" pitchFamily="34" charset="0"/>
                        <a:ea typeface="+mn-ea"/>
                        <a:cs typeface="Arial" pitchFamily="34" charset="0"/>
                      </a:endParaRPr>
                    </a:p>
                  </a:txBody>
                  <a:tcPr marT="45739" marB="45739"/>
                </a:tc>
                <a:tc>
                  <a:txBody>
                    <a:bodyPr/>
                    <a:lstStyle/>
                    <a:p>
                      <a:pPr marL="0" algn="ctr" rtl="0" eaLnBrk="1" latinLnBrk="0" hangingPunct="1"/>
                      <a:r>
                        <a:rPr kumimoji="0" lang="en-US" sz="1800" kern="1200" dirty="0">
                          <a:latin typeface="Arial" pitchFamily="34" charset="0"/>
                          <a:cs typeface="Arial" pitchFamily="34" charset="0"/>
                        </a:rPr>
                        <a:t>1</a:t>
                      </a:r>
                      <a:endParaRPr kumimoji="0" lang="en-IN" sz="1800" b="0" kern="1200" dirty="0">
                        <a:solidFill>
                          <a:schemeClr val="tx1"/>
                        </a:solidFill>
                        <a:latin typeface="Arial" pitchFamily="34" charset="0"/>
                        <a:ea typeface="+mn-ea"/>
                        <a:cs typeface="Arial" pitchFamily="34" charset="0"/>
                      </a:endParaRPr>
                    </a:p>
                  </a:txBody>
                  <a:tcPr marT="45739" marB="45739"/>
                </a:tc>
                <a:extLst>
                  <a:ext uri="{0D108BD9-81ED-4DB2-BD59-A6C34878D82A}">
                    <a16:rowId xmlns:a16="http://schemas.microsoft.com/office/drawing/2014/main" val="10003"/>
                  </a:ext>
                </a:extLst>
              </a:tr>
            </a:tbl>
          </a:graphicData>
        </a:graphic>
      </p:graphicFrame>
      <p:sp>
        <p:nvSpPr>
          <p:cNvPr id="13346" name="Content Placeholder 2">
            <a:extLst>
              <a:ext uri="{FF2B5EF4-FFF2-40B4-BE49-F238E27FC236}">
                <a16:creationId xmlns:a16="http://schemas.microsoft.com/office/drawing/2014/main" id="{B15D5B44-C88A-92AD-A162-CECABA2DB365}"/>
              </a:ext>
            </a:extLst>
          </p:cNvPr>
          <p:cNvSpPr txBox="1">
            <a:spLocks/>
          </p:cNvSpPr>
          <p:nvPr/>
        </p:nvSpPr>
        <p:spPr bwMode="auto">
          <a:xfrm>
            <a:off x="76200" y="11430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buSzPct val="85000"/>
              <a:buFont typeface="Wingdings 2" panose="05020102010507070707" pitchFamily="18" charset="2"/>
              <a:buNone/>
            </a:pPr>
            <a:r>
              <a:rPr lang="en-US" altLang="en-US">
                <a:solidFill>
                  <a:schemeClr val="tx1"/>
                </a:solidFill>
                <a:latin typeface="Arial" panose="020B0604020202020204" pitchFamily="34" charset="0"/>
              </a:rPr>
              <a:t>	</a:t>
            </a:r>
            <a:r>
              <a:rPr lang="en-US" altLang="en-US" b="1" u="sng">
                <a:solidFill>
                  <a:schemeClr val="tx1"/>
                </a:solidFill>
                <a:latin typeface="Arial" panose="020B0604020202020204" pitchFamily="34" charset="0"/>
              </a:rPr>
              <a:t>First Schedule (of a nature internally affecting)</a:t>
            </a:r>
          </a:p>
          <a:p>
            <a:pPr eaLnBrk="1" hangingPunct="1">
              <a:buSzPct val="85000"/>
              <a:buFont typeface="Wingdings 2" panose="05020102010507070707" pitchFamily="18" charset="2"/>
              <a:buNone/>
            </a:pPr>
            <a:endParaRPr lang="en-IN" altLang="en-US" u="sng">
              <a:solidFill>
                <a:schemeClr val="tx1"/>
              </a:solidFill>
              <a:latin typeface="Arial" panose="020B0604020202020204" pitchFamily="34" charset="0"/>
            </a:endParaRPr>
          </a:p>
        </p:txBody>
      </p:sp>
      <p:cxnSp>
        <p:nvCxnSpPr>
          <p:cNvPr id="9" name="Straight Connector 8">
            <a:extLst>
              <a:ext uri="{FF2B5EF4-FFF2-40B4-BE49-F238E27FC236}">
                <a16:creationId xmlns:a16="http://schemas.microsoft.com/office/drawing/2014/main" id="{3A201865-611F-CBF1-5727-977F70475CE4}"/>
              </a:ext>
            </a:extLst>
          </p:cNvPr>
          <p:cNvCxnSpPr/>
          <p:nvPr/>
        </p:nvCxnSpPr>
        <p:spPr>
          <a:xfrm>
            <a:off x="304800" y="1143000"/>
            <a:ext cx="8458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362A53D3-6011-C17A-002B-79EA9DD53568}"/>
              </a:ext>
            </a:extLst>
          </p:cNvPr>
          <p:cNvSpPr>
            <a:spLocks noGrp="1"/>
          </p:cNvSpPr>
          <p:nvPr>
            <p:ph idx="1"/>
          </p:nvPr>
        </p:nvSpPr>
        <p:spPr/>
        <p:txBody>
          <a:bodyPr/>
          <a:lstStyle/>
          <a:p>
            <a:pPr eaLnBrk="1" hangingPunct="1"/>
            <a:r>
              <a:rPr lang="en-IN" altLang="en-US" sz="1600"/>
              <a:t>I.I (8).146 Where a Chartered Accountant was appointed as a Statutory Auditor of a housing society where the Committee members beside doctoring and fabricating records, committed innumerable illegalities and irregularities in accounts of the Society to manipulate the huge funds and was also hand in glove with the Committee. Beside this he accepted the appointment of the auditor without any communication with the previous Government Certified Auditor.</a:t>
            </a:r>
            <a:endParaRPr lang="en-US" altLang="en-US" sz="1600"/>
          </a:p>
          <a:p>
            <a:pPr eaLnBrk="1" hangingPunct="1"/>
            <a:r>
              <a:rPr lang="en-IN" altLang="en-US" sz="1600"/>
              <a:t>	Held guilty of professional misconduct falling under Clause (8) of Part I of First Schedule to the Chartered Accountants Act, 1949.</a:t>
            </a:r>
            <a:endParaRPr lang="en-US" altLang="en-US" sz="1600"/>
          </a:p>
          <a:p>
            <a:pPr eaLnBrk="1" hangingPunct="1"/>
            <a:r>
              <a:rPr lang="en-IN" altLang="en-US" sz="1600"/>
              <a:t>	(</a:t>
            </a:r>
            <a:r>
              <a:rPr lang="en-IN" altLang="en-US" sz="1600" i="1"/>
              <a:t>Gautam R. Patelvs.Bharat Kumar Haridas Mehta Re: Page 80 of Vol.II Part I of Disciplinary Cases, Judgement delivered on 4</a:t>
            </a:r>
            <a:r>
              <a:rPr lang="en-IN" altLang="en-US" sz="1600" i="1" baseline="30000"/>
              <a:t>th</a:t>
            </a:r>
            <a:r>
              <a:rPr lang="en-IN" altLang="en-US" sz="1600" i="1"/>
              <a:t> October 2013).</a:t>
            </a:r>
            <a:endParaRPr lang="en-US" altLang="en-US" sz="1600"/>
          </a:p>
          <a:p>
            <a:pPr eaLnBrk="1" hangingPunct="1"/>
            <a:endParaRPr lang="en-US" altLang="en-US"/>
          </a:p>
        </p:txBody>
      </p:sp>
      <p:sp>
        <p:nvSpPr>
          <p:cNvPr id="32771" name="Title 1">
            <a:extLst>
              <a:ext uri="{FF2B5EF4-FFF2-40B4-BE49-F238E27FC236}">
                <a16:creationId xmlns:a16="http://schemas.microsoft.com/office/drawing/2014/main" id="{3FC9DD7D-54B5-6ED1-06D8-15E045368449}"/>
              </a:ext>
            </a:extLst>
          </p:cNvPr>
          <p:cNvSpPr>
            <a:spLocks noGrp="1"/>
          </p:cNvSpPr>
          <p:nvPr>
            <p:ph type="title"/>
          </p:nvPr>
        </p:nvSpPr>
        <p:spPr/>
        <p:txBody>
          <a:bodyPr/>
          <a:lstStyle/>
          <a:p>
            <a:pPr eaLnBrk="1" hangingPunct="1"/>
            <a:r>
              <a:rPr lang="en-US" altLang="en-US"/>
              <a:t>Communication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EB3F9216-F6D2-EE99-18E5-6245342FC61B}"/>
              </a:ext>
            </a:extLst>
          </p:cNvPr>
          <p:cNvSpPr>
            <a:spLocks noGrp="1"/>
          </p:cNvSpPr>
          <p:nvPr>
            <p:ph idx="1"/>
          </p:nvPr>
        </p:nvSpPr>
        <p:spPr/>
        <p:txBody>
          <a:bodyPr/>
          <a:lstStyle/>
          <a:p>
            <a:pPr eaLnBrk="1" hangingPunct="1"/>
            <a:r>
              <a:rPr lang="en-IN" altLang="en-US" sz="1600"/>
              <a:t>I.I.(6).47	</a:t>
            </a:r>
            <a:r>
              <a:rPr lang="en-US" altLang="en-US" sz="1600"/>
              <a:t>A member had an advertisement published in a newspaper regarding inauguration of his professional office. It was held that having regard to:</a:t>
            </a:r>
          </a:p>
          <a:p>
            <a:pPr eaLnBrk="1" hangingPunct="1"/>
            <a:r>
              <a:rPr lang="en-US" altLang="en-US" sz="1600"/>
              <a:t>(i)	the nature of the advertisement</a:t>
            </a:r>
          </a:p>
          <a:p>
            <a:pPr eaLnBrk="1" hangingPunct="1"/>
            <a:r>
              <a:rPr lang="en-US" altLang="en-US" sz="1600"/>
              <a:t>(ii)	the function organised on that occasion</a:t>
            </a:r>
          </a:p>
          <a:p>
            <a:pPr eaLnBrk="1" hangingPunct="1"/>
            <a:r>
              <a:rPr lang="en-US" altLang="en-US" sz="1600"/>
              <a:t>(iii)	the persons invited</a:t>
            </a:r>
          </a:p>
          <a:p>
            <a:pPr eaLnBrk="1" hangingPunct="1"/>
            <a:r>
              <a:rPr lang="en-US" altLang="en-US" sz="1600"/>
              <a:t>(iv)	the medium used</a:t>
            </a:r>
          </a:p>
          <a:p>
            <a:pPr eaLnBrk="1" hangingPunct="1"/>
            <a:r>
              <a:rPr lang="en-US" altLang="en-US" sz="1600"/>
              <a:t>(v)	the names of various concerns which had conveyed their good wishes</a:t>
            </a:r>
          </a:p>
          <a:p>
            <a:pPr eaLnBrk="1" hangingPunct="1"/>
            <a:r>
              <a:rPr lang="en-US" altLang="en-US" sz="1600"/>
              <a:t>(vi)	the advertisement having been released by the Respondent himself, and he had solicited professional work by advertisement, he was found guilty in terms of this clause.</a:t>
            </a:r>
          </a:p>
          <a:p>
            <a:pPr eaLnBrk="1" hangingPunct="1"/>
            <a:r>
              <a:rPr lang="en-US" altLang="en-US" sz="1600" i="1"/>
              <a:t>	(Shashindra S. Ostwal in Re: - Page 81 of Vol. VI(2) of Disciplinary Cases - Decided on 11</a:t>
            </a:r>
            <a:r>
              <a:rPr lang="en-US" altLang="en-US" sz="1600" i="1" baseline="30000"/>
              <a:t>th</a:t>
            </a:r>
            <a:r>
              <a:rPr lang="en-US" altLang="en-US" sz="1600" i="1"/>
              <a:t>, 12</a:t>
            </a:r>
            <a:r>
              <a:rPr lang="en-US" altLang="en-US" sz="1600" i="1" baseline="30000"/>
              <a:t>th</a:t>
            </a:r>
            <a:r>
              <a:rPr lang="en-US" altLang="en-US" sz="1600" i="1"/>
              <a:t> and 13</a:t>
            </a:r>
            <a:r>
              <a:rPr lang="en-US" altLang="en-US" sz="1600" i="1" baseline="30000"/>
              <a:t>th</a:t>
            </a:r>
            <a:r>
              <a:rPr lang="en-US" altLang="en-US" sz="1600" i="1"/>
              <a:t> February, 1988).</a:t>
            </a:r>
            <a:endParaRPr lang="en-US" altLang="en-US" sz="1600"/>
          </a:p>
          <a:p>
            <a:pPr eaLnBrk="1" hangingPunct="1"/>
            <a:endParaRPr lang="en-US" altLang="en-US"/>
          </a:p>
        </p:txBody>
      </p:sp>
      <p:sp>
        <p:nvSpPr>
          <p:cNvPr id="33795" name="Title 1">
            <a:extLst>
              <a:ext uri="{FF2B5EF4-FFF2-40B4-BE49-F238E27FC236}">
                <a16:creationId xmlns:a16="http://schemas.microsoft.com/office/drawing/2014/main" id="{EF2D496E-2B6A-8F74-5D0D-99EA314B54AB}"/>
              </a:ext>
            </a:extLst>
          </p:cNvPr>
          <p:cNvSpPr>
            <a:spLocks noGrp="1"/>
          </p:cNvSpPr>
          <p:nvPr>
            <p:ph type="title"/>
          </p:nvPr>
        </p:nvSpPr>
        <p:spPr/>
        <p:txBody>
          <a:bodyPr/>
          <a:lstStyle/>
          <a:p>
            <a:pPr eaLnBrk="1" hangingPunct="1"/>
            <a:r>
              <a:rPr lang="en-US" altLang="en-US"/>
              <a:t>Advertisement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4DC81C64-AE75-289A-E3B5-D63B3D57563E}"/>
              </a:ext>
            </a:extLst>
          </p:cNvPr>
          <p:cNvSpPr>
            <a:spLocks noGrp="1"/>
          </p:cNvSpPr>
          <p:nvPr>
            <p:ph idx="1"/>
          </p:nvPr>
        </p:nvSpPr>
        <p:spPr/>
        <p:txBody>
          <a:bodyPr/>
          <a:lstStyle/>
          <a:p>
            <a:pPr eaLnBrk="1" hangingPunct="1"/>
            <a:r>
              <a:rPr lang="en-US" altLang="en-US" sz="1600"/>
              <a:t>II.I (10).526 The Respondent was entrusted with the work of incorporation of a Company for which he was given a sum of Rs. 13,000/- and he was also entrusted the work of filing the returns for registration of the charges in Form 8. On enquiry from the Registrar of Companies, it was learnt that the particular name of the Company was not borne on the Register of Companies and Form 8 was not traceable in the Registrars office. </a:t>
            </a:r>
          </a:p>
          <a:p>
            <a:pPr eaLnBrk="1" hangingPunct="1"/>
            <a:r>
              <a:rPr lang="en-US" altLang="en-US" sz="1600"/>
              <a:t>	He was held guilty for failure to keep the clients monies in a separate banking account and to utilise the same for the purpose for which the same was intended.</a:t>
            </a:r>
          </a:p>
          <a:p>
            <a:pPr eaLnBrk="1" hangingPunct="1"/>
            <a:r>
              <a:rPr lang="en-US" altLang="en-US" sz="1600" i="1"/>
              <a:t>	(Deepak Pahwa vs. A.K. Gupta – Page 331 of in Vol. VII(1) of Disciplinary Cases – Council’s decision dated 6</a:t>
            </a:r>
            <a:r>
              <a:rPr lang="en-US" altLang="en-US" sz="1600" i="1" baseline="30000"/>
              <a:t>th</a:t>
            </a:r>
            <a:r>
              <a:rPr lang="en-US" altLang="en-US" sz="1600" i="1"/>
              <a:t> December, 1995 - Judgement dated 4</a:t>
            </a:r>
            <a:r>
              <a:rPr lang="en-US" altLang="en-US" sz="1600" i="1" baseline="30000"/>
              <a:t>th</a:t>
            </a:r>
            <a:r>
              <a:rPr lang="en-US" altLang="en-US" sz="1600" i="1"/>
              <a:t> September, 2000).</a:t>
            </a:r>
            <a:endParaRPr lang="en-US" altLang="en-US" sz="1600"/>
          </a:p>
          <a:p>
            <a:pPr eaLnBrk="1" hangingPunct="1"/>
            <a:endParaRPr lang="en-US" altLang="en-US"/>
          </a:p>
        </p:txBody>
      </p:sp>
      <p:sp>
        <p:nvSpPr>
          <p:cNvPr id="34819" name="Title 1">
            <a:extLst>
              <a:ext uri="{FF2B5EF4-FFF2-40B4-BE49-F238E27FC236}">
                <a16:creationId xmlns:a16="http://schemas.microsoft.com/office/drawing/2014/main" id="{110A18F4-174E-CB18-3602-951EA905AA98}"/>
              </a:ext>
            </a:extLst>
          </p:cNvPr>
          <p:cNvSpPr>
            <a:spLocks noGrp="1"/>
          </p:cNvSpPr>
          <p:nvPr>
            <p:ph type="title"/>
          </p:nvPr>
        </p:nvSpPr>
        <p:spPr/>
        <p:txBody>
          <a:bodyPr/>
          <a:lstStyle/>
          <a:p>
            <a:pPr eaLnBrk="1" hangingPunct="1"/>
            <a:r>
              <a:rPr lang="en-US" altLang="en-US"/>
              <a:t>Separate Account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4D9C9C49-EC49-7E83-C136-09588D80165D}"/>
              </a:ext>
            </a:extLst>
          </p:cNvPr>
          <p:cNvSpPr>
            <a:spLocks noGrp="1"/>
          </p:cNvSpPr>
          <p:nvPr>
            <p:ph idx="1"/>
          </p:nvPr>
        </p:nvSpPr>
        <p:spPr>
          <a:xfrm>
            <a:off x="301625" y="1371600"/>
            <a:ext cx="8504238" cy="4572000"/>
          </a:xfrm>
        </p:spPr>
        <p:txBody>
          <a:bodyPr/>
          <a:lstStyle/>
          <a:p>
            <a:pPr eaLnBrk="1" hangingPunct="1">
              <a:buFont typeface="Georgia" panose="02040502050405020303" pitchFamily="18" charset="0"/>
              <a:buNone/>
            </a:pP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endParaRPr lang="en-US" altLang="en-US">
              <a:latin typeface="Arial" panose="020B0604020202020204" pitchFamily="34" charset="0"/>
              <a:cs typeface="Arial" panose="020B0604020202020204" pitchFamily="34" charset="0"/>
            </a:endParaRPr>
          </a:p>
          <a:p>
            <a:pPr algn="ctr" eaLnBrk="1" hangingPunct="1">
              <a:buFont typeface="Georgia" panose="02040502050405020303" pitchFamily="18" charset="0"/>
              <a:buNone/>
            </a:pPr>
            <a:r>
              <a:rPr lang="en-US" altLang="en-US" sz="5400">
                <a:latin typeface="Arial" panose="020B0604020202020204" pitchFamily="34" charset="0"/>
                <a:cs typeface="Arial" panose="020B0604020202020204" pitchFamily="34" charset="0"/>
              </a:rPr>
              <a:t>Thank you</a:t>
            </a:r>
          </a:p>
        </p:txBody>
      </p:sp>
      <p:sp>
        <p:nvSpPr>
          <p:cNvPr id="35843" name="Slide Number Placeholder 5">
            <a:extLst>
              <a:ext uri="{FF2B5EF4-FFF2-40B4-BE49-F238E27FC236}">
                <a16:creationId xmlns:a16="http://schemas.microsoft.com/office/drawing/2014/main" id="{8A5EDD9B-A9AB-97D9-3E6E-4DD95BECB28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6B4AF4C8-C9C1-4534-8E31-D269E2441D57}" type="slidenum">
              <a:rPr lang="en-US" altLang="en-US">
                <a:latin typeface="Arial" panose="020B0604020202020204" pitchFamily="34" charset="0"/>
              </a:rPr>
              <a:pPr/>
              <a:t>23</a:t>
            </a:fld>
            <a:endParaRPr lang="en-US" altLang="en-US">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EFD5B63-4740-6D1B-7D2B-8A5B44B6820A}"/>
              </a:ext>
            </a:extLst>
          </p:cNvPr>
          <p:cNvGraphicFramePr>
            <a:graphicFrameLocks noGrp="1"/>
          </p:cNvGraphicFramePr>
          <p:nvPr>
            <p:ph idx="1"/>
          </p:nvPr>
        </p:nvGraphicFramePr>
        <p:xfrm>
          <a:off x="381000" y="1762125"/>
          <a:ext cx="8153400" cy="4257675"/>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tblGrid>
              <a:tr h="640175">
                <a:tc>
                  <a:txBody>
                    <a:bodyPr/>
                    <a:lstStyle/>
                    <a:p>
                      <a:r>
                        <a:rPr lang="en-US" sz="1800" dirty="0"/>
                        <a:t>Section No</a:t>
                      </a:r>
                      <a:endParaRPr lang="en-IN" sz="1800" dirty="0">
                        <a:latin typeface="Arial" pitchFamily="34" charset="0"/>
                        <a:cs typeface="Arial" pitchFamily="34" charset="0"/>
                      </a:endParaRPr>
                    </a:p>
                  </a:txBody>
                  <a:tcPr marT="45727" marB="45727"/>
                </a:tc>
                <a:tc>
                  <a:txBody>
                    <a:bodyPr/>
                    <a:lstStyle/>
                    <a:p>
                      <a:r>
                        <a:rPr lang="en-US" sz="1800" dirty="0"/>
                        <a:t>Scope</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0"/>
                  </a:ext>
                </a:extLst>
              </a:tr>
              <a:tr h="584287">
                <a:tc>
                  <a:txBody>
                    <a:bodyPr/>
                    <a:lstStyle/>
                    <a:p>
                      <a:r>
                        <a:rPr lang="en-US" sz="1800" dirty="0"/>
                        <a:t>21</a:t>
                      </a:r>
                      <a:endParaRPr lang="en-IN" sz="1800" dirty="0">
                        <a:latin typeface="Arial" pitchFamily="34" charset="0"/>
                        <a:cs typeface="Arial" pitchFamily="34" charset="0"/>
                      </a:endParaRPr>
                    </a:p>
                  </a:txBody>
                  <a:tcPr marT="45727" marB="45727"/>
                </a:tc>
                <a:tc>
                  <a:txBody>
                    <a:bodyPr/>
                    <a:lstStyle/>
                    <a:p>
                      <a:r>
                        <a:rPr lang="en-US" sz="1800" dirty="0"/>
                        <a:t>Disciplinary Directorate</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1"/>
                  </a:ext>
                </a:extLst>
              </a:tr>
              <a:tr h="584287">
                <a:tc>
                  <a:txBody>
                    <a:bodyPr/>
                    <a:lstStyle/>
                    <a:p>
                      <a:r>
                        <a:rPr lang="en-US" sz="1800" dirty="0"/>
                        <a:t>21A</a:t>
                      </a:r>
                      <a:endParaRPr lang="en-IN" sz="1800" dirty="0">
                        <a:latin typeface="Arial" pitchFamily="34" charset="0"/>
                        <a:cs typeface="Arial" pitchFamily="34" charset="0"/>
                      </a:endParaRPr>
                    </a:p>
                  </a:txBody>
                  <a:tcPr marT="45727" marB="45727"/>
                </a:tc>
                <a:tc>
                  <a:txBody>
                    <a:bodyPr/>
                    <a:lstStyle/>
                    <a:p>
                      <a:r>
                        <a:rPr lang="en-US" sz="1800" dirty="0"/>
                        <a:t>Board of Discipline – First Schedule offences</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2"/>
                  </a:ext>
                </a:extLst>
              </a:tr>
              <a:tr h="584287">
                <a:tc>
                  <a:txBody>
                    <a:bodyPr/>
                    <a:lstStyle/>
                    <a:p>
                      <a:r>
                        <a:rPr lang="en-US" sz="1800" dirty="0"/>
                        <a:t>21B</a:t>
                      </a:r>
                      <a:endParaRPr lang="en-IN" sz="1800" dirty="0">
                        <a:latin typeface="Arial" pitchFamily="34" charset="0"/>
                        <a:cs typeface="Arial" pitchFamily="34" charset="0"/>
                      </a:endParaRPr>
                    </a:p>
                  </a:txBody>
                  <a:tcPr marT="45727" marB="45727"/>
                </a:tc>
                <a:tc>
                  <a:txBody>
                    <a:bodyPr/>
                    <a:lstStyle/>
                    <a:p>
                      <a:r>
                        <a:rPr lang="en-US" sz="1800" dirty="0"/>
                        <a:t>Disciplinary  Committee   – Second Schedule offences</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3"/>
                  </a:ext>
                </a:extLst>
              </a:tr>
              <a:tr h="584287">
                <a:tc>
                  <a:txBody>
                    <a:bodyPr/>
                    <a:lstStyle/>
                    <a:p>
                      <a:r>
                        <a:rPr lang="en-US" sz="1800" dirty="0"/>
                        <a:t>21C</a:t>
                      </a:r>
                      <a:endParaRPr lang="en-IN" sz="1800" dirty="0">
                        <a:latin typeface="Arial" pitchFamily="34" charset="0"/>
                        <a:cs typeface="Arial" pitchFamily="34" charset="0"/>
                      </a:endParaRPr>
                    </a:p>
                  </a:txBody>
                  <a:tcPr marT="45727" marB="45727"/>
                </a:tc>
                <a:tc>
                  <a:txBody>
                    <a:bodyPr/>
                    <a:lstStyle/>
                    <a:p>
                      <a:r>
                        <a:rPr lang="en-US" sz="1800" dirty="0"/>
                        <a:t>Authority of BOD, DC and Director Discipline</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4"/>
                  </a:ext>
                </a:extLst>
              </a:tr>
              <a:tr h="640175">
                <a:tc>
                  <a:txBody>
                    <a:bodyPr/>
                    <a:lstStyle/>
                    <a:p>
                      <a:r>
                        <a:rPr lang="en-US" sz="1800" dirty="0"/>
                        <a:t>22A</a:t>
                      </a:r>
                      <a:endParaRPr lang="en-IN" sz="1800" dirty="0">
                        <a:latin typeface="Arial" pitchFamily="34" charset="0"/>
                        <a:cs typeface="Arial" pitchFamily="34" charset="0"/>
                      </a:endParaRPr>
                    </a:p>
                  </a:txBody>
                  <a:tcPr marT="45727" marB="45727"/>
                </a:tc>
                <a:tc>
                  <a:txBody>
                    <a:bodyPr/>
                    <a:lstStyle/>
                    <a:p>
                      <a:r>
                        <a:rPr lang="en-US" sz="1800" dirty="0"/>
                        <a:t>Appellate Authority  - to deal  with offences under both the Schedules </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5"/>
                  </a:ext>
                </a:extLst>
              </a:tr>
              <a:tr h="640175">
                <a:tc>
                  <a:txBody>
                    <a:bodyPr/>
                    <a:lstStyle/>
                    <a:p>
                      <a:r>
                        <a:rPr lang="en-US" sz="1800" dirty="0"/>
                        <a:t>22</a:t>
                      </a:r>
                      <a:endParaRPr lang="en-IN" sz="1800" dirty="0">
                        <a:latin typeface="Arial" pitchFamily="34" charset="0"/>
                        <a:cs typeface="Arial" pitchFamily="34" charset="0"/>
                      </a:endParaRPr>
                    </a:p>
                  </a:txBody>
                  <a:tcPr marT="45727" marB="45727"/>
                </a:tc>
                <a:tc>
                  <a:txBody>
                    <a:bodyPr/>
                    <a:lstStyle/>
                    <a:p>
                      <a:r>
                        <a:rPr lang="en-US" sz="1800" dirty="0"/>
                        <a:t>Professional and other misconduct.</a:t>
                      </a:r>
                    </a:p>
                    <a:p>
                      <a:r>
                        <a:rPr lang="en-US" sz="1800" dirty="0"/>
                        <a:t>Since it covers ‘other misconduct’ also, the scope is very wide</a:t>
                      </a:r>
                      <a:endParaRPr lang="en-IN" sz="1800" dirty="0">
                        <a:latin typeface="Arial" pitchFamily="34" charset="0"/>
                        <a:cs typeface="Arial" pitchFamily="34" charset="0"/>
                      </a:endParaRPr>
                    </a:p>
                  </a:txBody>
                  <a:tcPr marT="45727" marB="45727"/>
                </a:tc>
                <a:extLst>
                  <a:ext uri="{0D108BD9-81ED-4DB2-BD59-A6C34878D82A}">
                    <a16:rowId xmlns:a16="http://schemas.microsoft.com/office/drawing/2014/main" val="10006"/>
                  </a:ext>
                </a:extLst>
              </a:tr>
            </a:tbl>
          </a:graphicData>
        </a:graphic>
      </p:graphicFrame>
      <p:sp>
        <p:nvSpPr>
          <p:cNvPr id="14364" name="Slide Number Placeholder 6">
            <a:extLst>
              <a:ext uri="{FF2B5EF4-FFF2-40B4-BE49-F238E27FC236}">
                <a16:creationId xmlns:a16="http://schemas.microsoft.com/office/drawing/2014/main" id="{145B9D76-741E-056B-7C41-4C32B0CCD34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017DAB5-EF25-4A13-B7D1-F465CC043427}" type="slidenum">
              <a:rPr lang="en-US" altLang="en-US">
                <a:latin typeface="Arial" panose="020B0604020202020204" pitchFamily="34" charset="0"/>
              </a:rPr>
              <a:pPr/>
              <a:t>3</a:t>
            </a:fld>
            <a:endParaRPr lang="en-US" altLang="en-US">
              <a:latin typeface="Arial" panose="020B0604020202020204" pitchFamily="34" charset="0"/>
            </a:endParaRPr>
          </a:p>
        </p:txBody>
      </p:sp>
      <p:sp>
        <p:nvSpPr>
          <p:cNvPr id="19458" name="Title 1">
            <a:extLst>
              <a:ext uri="{FF2B5EF4-FFF2-40B4-BE49-F238E27FC236}">
                <a16:creationId xmlns:a16="http://schemas.microsoft.com/office/drawing/2014/main" id="{82AC704C-ED85-D717-7A1C-4D4081BBA43D}"/>
              </a:ext>
            </a:extLst>
          </p:cNvPr>
          <p:cNvSpPr>
            <a:spLocks noGrp="1"/>
          </p:cNvSpPr>
          <p:nvPr>
            <p:ph type="title"/>
          </p:nvPr>
        </p:nvSpPr>
        <p:spPr>
          <a:xfrm>
            <a:off x="301625" y="688975"/>
            <a:ext cx="8534400" cy="758825"/>
          </a:xfrm>
        </p:spPr>
        <p:txBody>
          <a:bodyPr rtlCol="0">
            <a:normAutofit fontScale="90000"/>
          </a:bodyPr>
          <a:lstStyle/>
          <a:p>
            <a:pPr eaLnBrk="1" fontAlgn="auto" hangingPunct="1">
              <a:spcAft>
                <a:spcPts val="0"/>
              </a:spcAft>
              <a:defRPr/>
            </a:pPr>
            <a:r>
              <a:rPr lang="en-US" sz="3400">
                <a:latin typeface="Arial" charset="0"/>
                <a:cs typeface="Arial" charset="0"/>
              </a:rPr>
              <a:t>Chapter V – Provisions relating to        Misconduct</a:t>
            </a:r>
            <a:endParaRPr lang="en-IN" sz="3400">
              <a:latin typeface="Arial" charset="0"/>
              <a:cs typeface="Arial" charset="0"/>
            </a:endParaRPr>
          </a:p>
        </p:txBody>
      </p:sp>
      <p:cxnSp>
        <p:nvCxnSpPr>
          <p:cNvPr id="6" name="Straight Connector 5">
            <a:extLst>
              <a:ext uri="{FF2B5EF4-FFF2-40B4-BE49-F238E27FC236}">
                <a16:creationId xmlns:a16="http://schemas.microsoft.com/office/drawing/2014/main" id="{BB64F6BB-03A2-1607-9E07-2B3789EF0938}"/>
              </a:ext>
            </a:extLst>
          </p:cNvPr>
          <p:cNvCxnSpPr/>
          <p:nvPr/>
        </p:nvCxnSpPr>
        <p:spPr>
          <a:xfrm>
            <a:off x="381000" y="1598613"/>
            <a:ext cx="84582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7B449-5013-7F70-DC19-2C644B6029B0}"/>
              </a:ext>
            </a:extLst>
          </p:cNvPr>
          <p:cNvSpPr>
            <a:spLocks noGrp="1"/>
          </p:cNvSpPr>
          <p:nvPr>
            <p:ph idx="1"/>
          </p:nvPr>
        </p:nvSpPr>
        <p:spPr>
          <a:xfrm>
            <a:off x="457200" y="1752600"/>
            <a:ext cx="8229600" cy="4495800"/>
          </a:xfrm>
        </p:spPr>
        <p:txBody>
          <a:bodyPr rtlCol="0">
            <a:normAutofit fontScale="92500" lnSpcReduction="10000"/>
          </a:bodyPr>
          <a:lstStyle/>
          <a:p>
            <a:pPr marL="365760" indent="-256032" algn="just" eaLnBrk="1" fontAlgn="auto" hangingPunct="1">
              <a:spcAft>
                <a:spcPts val="0"/>
              </a:spcAft>
              <a:buClr>
                <a:schemeClr val="accent3"/>
              </a:buClr>
              <a:buFont typeface="Georgia"/>
              <a:buChar char="•"/>
              <a:defRPr/>
            </a:pPr>
            <a:r>
              <a:rPr lang="en-US" sz="2600" dirty="0"/>
              <a:t>Proceedings for Misconduct  - These are initiated on receiving a Complaint or information from any source. There can be </a:t>
            </a:r>
            <a:r>
              <a:rPr lang="en-US" sz="2600" i="1" dirty="0" err="1"/>
              <a:t>suo</a:t>
            </a:r>
            <a:r>
              <a:rPr lang="en-US" sz="2600" i="1" dirty="0"/>
              <a:t> </a:t>
            </a:r>
            <a:r>
              <a:rPr lang="en-US" sz="2600" i="1" dirty="0" err="1"/>
              <a:t>moto</a:t>
            </a:r>
            <a:r>
              <a:rPr lang="en-US" sz="2600" i="1" dirty="0"/>
              <a:t> </a:t>
            </a:r>
            <a:r>
              <a:rPr lang="en-US" sz="2600" dirty="0"/>
              <a:t>action by the Council.</a:t>
            </a:r>
          </a:p>
          <a:p>
            <a:pPr marL="365760" indent="-256032" algn="just" eaLnBrk="1" fontAlgn="auto" hangingPunct="1">
              <a:spcAft>
                <a:spcPts val="0"/>
              </a:spcAft>
              <a:buClr>
                <a:schemeClr val="accent3"/>
              </a:buClr>
              <a:buFont typeface="Georgia"/>
              <a:buNone/>
              <a:defRPr/>
            </a:pPr>
            <a:endParaRPr lang="en-US" sz="2600" dirty="0"/>
          </a:p>
          <a:p>
            <a:pPr marL="365760" indent="-256032" algn="just" eaLnBrk="1" fontAlgn="auto" hangingPunct="1">
              <a:spcAft>
                <a:spcPts val="0"/>
              </a:spcAft>
              <a:buClr>
                <a:schemeClr val="accent3"/>
              </a:buClr>
              <a:buFont typeface="Georgia"/>
              <a:buChar char="•"/>
              <a:defRPr/>
            </a:pPr>
            <a:r>
              <a:rPr lang="en-US" sz="2600" dirty="0"/>
              <a:t>Complainant need not be innocent. Council not concerned with the locus </a:t>
            </a:r>
            <a:r>
              <a:rPr lang="en-US" sz="2600" dirty="0" err="1"/>
              <a:t>standi</a:t>
            </a:r>
            <a:r>
              <a:rPr lang="en-US" sz="2600" dirty="0"/>
              <a:t> of Complainant.</a:t>
            </a:r>
          </a:p>
          <a:p>
            <a:pPr marL="365760" indent="-256032" algn="just" eaLnBrk="1" fontAlgn="auto" hangingPunct="1">
              <a:spcAft>
                <a:spcPts val="0"/>
              </a:spcAft>
              <a:buClr>
                <a:schemeClr val="accent3"/>
              </a:buClr>
              <a:buFont typeface="Georgia"/>
              <a:buNone/>
              <a:defRPr/>
            </a:pPr>
            <a:endParaRPr lang="en-US" sz="2600" dirty="0"/>
          </a:p>
          <a:p>
            <a:pPr marL="365760" indent="-256032" algn="just" eaLnBrk="1" fontAlgn="auto" hangingPunct="1">
              <a:spcAft>
                <a:spcPts val="0"/>
              </a:spcAft>
              <a:buClr>
                <a:schemeClr val="accent3"/>
              </a:buClr>
              <a:buFont typeface="Georgia"/>
              <a:buChar char="•"/>
              <a:defRPr/>
            </a:pPr>
            <a:r>
              <a:rPr lang="en-US" sz="2600" dirty="0"/>
              <a:t>Withdrawal of complaint permitted only with permission of BOD / DC.</a:t>
            </a:r>
          </a:p>
          <a:p>
            <a:pPr marL="365760" indent="-256032" algn="just" eaLnBrk="1" fontAlgn="auto" hangingPunct="1">
              <a:spcAft>
                <a:spcPts val="0"/>
              </a:spcAft>
              <a:buClr>
                <a:schemeClr val="accent3"/>
              </a:buClr>
              <a:buFont typeface="Georgia"/>
              <a:buNone/>
              <a:defRPr/>
            </a:pPr>
            <a:endParaRPr lang="en-US" sz="2600" dirty="0"/>
          </a:p>
          <a:p>
            <a:pPr marL="365760" indent="-256032" algn="just" eaLnBrk="1" fontAlgn="auto" hangingPunct="1">
              <a:spcAft>
                <a:spcPts val="0"/>
              </a:spcAft>
              <a:buClr>
                <a:schemeClr val="accent3"/>
              </a:buClr>
              <a:buFont typeface="Georgia"/>
              <a:buChar char="•"/>
              <a:defRPr/>
            </a:pPr>
            <a:r>
              <a:rPr lang="en-US" sz="2600" dirty="0"/>
              <a:t>Council has jurisdiction basically over an individual member; and not over firms; or on outsiders.</a:t>
            </a:r>
          </a:p>
          <a:p>
            <a:pPr marL="365760" indent="-256032" algn="just" eaLnBrk="1" fontAlgn="auto" hangingPunct="1">
              <a:spcAft>
                <a:spcPts val="0"/>
              </a:spcAft>
              <a:buClr>
                <a:schemeClr val="accent3"/>
              </a:buClr>
              <a:buFont typeface="Georgia"/>
              <a:buChar char="•"/>
              <a:defRPr/>
            </a:pPr>
            <a:endParaRPr lang="en-US" dirty="0"/>
          </a:p>
          <a:p>
            <a:pPr marL="365760" indent="-256032" algn="just" eaLnBrk="1" fontAlgn="auto" hangingPunct="1">
              <a:spcAft>
                <a:spcPts val="0"/>
              </a:spcAft>
              <a:buClr>
                <a:schemeClr val="accent3"/>
              </a:buClr>
              <a:buFont typeface="Georgia"/>
              <a:buNone/>
              <a:defRPr/>
            </a:pPr>
            <a:endParaRPr lang="en-US" dirty="0"/>
          </a:p>
          <a:p>
            <a:pPr marL="365760" indent="-256032" eaLnBrk="1" fontAlgn="auto" hangingPunct="1">
              <a:spcAft>
                <a:spcPts val="0"/>
              </a:spcAft>
              <a:buClr>
                <a:schemeClr val="accent3"/>
              </a:buClr>
              <a:buFont typeface="Georgia"/>
              <a:buChar char="•"/>
              <a:defRPr/>
            </a:pPr>
            <a:endParaRPr lang="en-US" sz="2000" dirty="0"/>
          </a:p>
          <a:p>
            <a:pPr marL="365760" indent="-256032" eaLnBrk="1" fontAlgn="auto" hangingPunct="1">
              <a:spcAft>
                <a:spcPts val="0"/>
              </a:spcAft>
              <a:buClr>
                <a:schemeClr val="accent3"/>
              </a:buClr>
              <a:buFont typeface="Georgia"/>
              <a:buChar char="•"/>
              <a:defRPr/>
            </a:pPr>
            <a:endParaRPr lang="en-IN" sz="2000" dirty="0"/>
          </a:p>
        </p:txBody>
      </p:sp>
      <p:sp>
        <p:nvSpPr>
          <p:cNvPr id="16387" name="Slide Number Placeholder 5">
            <a:extLst>
              <a:ext uri="{FF2B5EF4-FFF2-40B4-BE49-F238E27FC236}">
                <a16:creationId xmlns:a16="http://schemas.microsoft.com/office/drawing/2014/main" id="{738CADA1-CA87-4731-087F-CAA03442FC8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A78A576-67F1-48CC-9F1C-B75E6839B46D}"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16388" name="Title 1">
            <a:extLst>
              <a:ext uri="{FF2B5EF4-FFF2-40B4-BE49-F238E27FC236}">
                <a16:creationId xmlns:a16="http://schemas.microsoft.com/office/drawing/2014/main" id="{067AC550-5817-CBE0-35CC-BA4B67C36110}"/>
              </a:ext>
            </a:extLst>
          </p:cNvPr>
          <p:cNvSpPr>
            <a:spLocks noGrp="1"/>
          </p:cNvSpPr>
          <p:nvPr>
            <p:ph type="title"/>
          </p:nvPr>
        </p:nvSpPr>
        <p:spPr>
          <a:xfrm>
            <a:off x="381000" y="228600"/>
            <a:ext cx="8534400" cy="1143000"/>
          </a:xfrm>
        </p:spPr>
        <p:txBody>
          <a:bodyPr/>
          <a:lstStyle/>
          <a:p>
            <a:pPr eaLnBrk="1" hangingPunct="1"/>
            <a:r>
              <a:rPr lang="en-US" altLang="en-US" sz="3300">
                <a:latin typeface="Arial" panose="020B0604020202020204" pitchFamily="34" charset="0"/>
                <a:cs typeface="Arial" panose="020B0604020202020204" pitchFamily="34" charset="0"/>
              </a:rPr>
              <a:t>Important principles</a:t>
            </a:r>
            <a:endParaRPr lang="en-IN" altLang="en-US" sz="3300">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8C10B1AC-E546-0501-5EEB-2356CBF167FC}"/>
              </a:ext>
            </a:extLst>
          </p:cNvPr>
          <p:cNvCxnSpPr/>
          <p:nvPr/>
        </p:nvCxnSpPr>
        <p:spPr>
          <a:xfrm>
            <a:off x="381000" y="1371600"/>
            <a:ext cx="8763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519F80-B103-1F5B-A60D-81FD6E9E43E8}"/>
              </a:ext>
            </a:extLst>
          </p:cNvPr>
          <p:cNvSpPr>
            <a:spLocks noGrp="1"/>
          </p:cNvSpPr>
          <p:nvPr>
            <p:ph idx="1"/>
          </p:nvPr>
        </p:nvSpPr>
        <p:spPr>
          <a:xfrm>
            <a:off x="457200" y="1143000"/>
            <a:ext cx="8229600" cy="4953000"/>
          </a:xfrm>
        </p:spPr>
        <p:txBody>
          <a:bodyPr rtlCol="0">
            <a:normAutofit fontScale="92500" lnSpcReduction="10000"/>
          </a:bodyPr>
          <a:lstStyle/>
          <a:p>
            <a:pPr marL="365760" indent="-256032" eaLnBrk="1" fontAlgn="auto" hangingPunct="1">
              <a:spcAft>
                <a:spcPts val="0"/>
              </a:spcAft>
              <a:buClr>
                <a:schemeClr val="accent3"/>
              </a:buClr>
              <a:buFont typeface="Georgia"/>
              <a:buNone/>
              <a:defRPr/>
            </a:pPr>
            <a:endParaRPr lang="en-US" sz="2600" dirty="0"/>
          </a:p>
          <a:p>
            <a:pPr marL="365760" indent="-256032" algn="just" eaLnBrk="1" fontAlgn="auto" hangingPunct="1">
              <a:spcAft>
                <a:spcPts val="0"/>
              </a:spcAft>
              <a:buClr>
                <a:schemeClr val="tx2"/>
              </a:buClr>
              <a:buFont typeface="Georgia"/>
              <a:buChar char="•"/>
              <a:defRPr/>
            </a:pPr>
            <a:r>
              <a:rPr lang="en-US" b="1" dirty="0">
                <a:solidFill>
                  <a:schemeClr val="tx1"/>
                </a:solidFill>
              </a:rPr>
              <a:t>Complaint filed beyond period of 7 years may not be entertained at the discretion of the Director Discipline if he is satisfied that it would be difficult obtain evidence on account of time lag or that it would be procedurally inconvenient.</a:t>
            </a:r>
          </a:p>
          <a:p>
            <a:pPr marL="365760" indent="-256032" algn="just" eaLnBrk="1" fontAlgn="auto" hangingPunct="1">
              <a:spcAft>
                <a:spcPts val="0"/>
              </a:spcAft>
              <a:buClr>
                <a:schemeClr val="accent3"/>
              </a:buClr>
              <a:buFont typeface="Georgia"/>
              <a:buNone/>
              <a:defRPr/>
            </a:pPr>
            <a:endParaRPr lang="en-US" b="1" dirty="0">
              <a:solidFill>
                <a:schemeClr val="tx1"/>
              </a:solidFill>
            </a:endParaRPr>
          </a:p>
          <a:p>
            <a:pPr marL="274320" lvl="1" indent="-246888" algn="just" eaLnBrk="1" fontAlgn="auto" hangingPunct="1">
              <a:spcAft>
                <a:spcPts val="0"/>
              </a:spcAft>
              <a:buClr>
                <a:schemeClr val="tx2"/>
              </a:buClr>
              <a:buSzPct val="85000"/>
              <a:buFont typeface="Wingdings 2"/>
              <a:buChar char=""/>
              <a:defRPr/>
            </a:pPr>
            <a:r>
              <a:rPr lang="en-US" sz="2800" b="1" dirty="0">
                <a:solidFill>
                  <a:schemeClr val="tx1"/>
                </a:solidFill>
              </a:rPr>
              <a:t>Even if Respondent compensates the complainant, it will not undo the misconduct. Even if nobody is aggrieved due a particular lapse / misconduct of the member, there can be disciplinary proceedings against the member.</a:t>
            </a:r>
          </a:p>
          <a:p>
            <a:pPr marL="274320" lvl="1" indent="-246888" algn="just" eaLnBrk="1" fontAlgn="auto" hangingPunct="1">
              <a:spcAft>
                <a:spcPts val="0"/>
              </a:spcAft>
              <a:buSzPct val="85000"/>
              <a:buFont typeface="Wingdings 2"/>
              <a:buChar char=""/>
              <a:defRPr/>
            </a:pPr>
            <a:endParaRPr lang="en-US" sz="2800" b="1" dirty="0">
              <a:solidFill>
                <a:schemeClr val="tx1"/>
              </a:solidFill>
            </a:endParaRPr>
          </a:p>
          <a:p>
            <a:pPr marL="274320" lvl="1" indent="-246888" algn="just" eaLnBrk="1" fontAlgn="auto" hangingPunct="1">
              <a:spcAft>
                <a:spcPts val="0"/>
              </a:spcAft>
              <a:buSzPct val="85000"/>
              <a:buFont typeface="Wingdings 2"/>
              <a:buChar char=""/>
              <a:defRPr/>
            </a:pPr>
            <a:r>
              <a:rPr lang="en-US" sz="2800" b="1" dirty="0">
                <a:solidFill>
                  <a:schemeClr val="tx1"/>
                </a:solidFill>
              </a:rPr>
              <a:t>There is no time limit for disposal of complaint.   </a:t>
            </a:r>
            <a:endParaRPr lang="en-US" dirty="0">
              <a:solidFill>
                <a:schemeClr val="tx1"/>
              </a:solidFill>
            </a:endParaRPr>
          </a:p>
          <a:p>
            <a:pPr marL="274320" lvl="1" indent="-246888" eaLnBrk="1" fontAlgn="auto" hangingPunct="1">
              <a:spcAft>
                <a:spcPts val="0"/>
              </a:spcAft>
              <a:buSzPct val="85000"/>
              <a:buFont typeface="Georgia"/>
              <a:buNone/>
              <a:defRPr/>
            </a:pPr>
            <a:endParaRPr lang="en-US" dirty="0">
              <a:solidFill>
                <a:schemeClr val="tx1"/>
              </a:solidFill>
            </a:endParaRPr>
          </a:p>
          <a:p>
            <a:pPr marL="365760" indent="-256032" eaLnBrk="1" fontAlgn="auto" hangingPunct="1">
              <a:spcAft>
                <a:spcPts val="0"/>
              </a:spcAft>
              <a:buClr>
                <a:schemeClr val="accent3"/>
              </a:buClr>
              <a:buFont typeface="Georgia"/>
              <a:buChar char="•"/>
              <a:defRPr/>
            </a:pPr>
            <a:endParaRPr lang="en-US" sz="2000" dirty="0"/>
          </a:p>
          <a:p>
            <a:pPr marL="365760" indent="-256032" eaLnBrk="1" fontAlgn="auto" hangingPunct="1">
              <a:spcAft>
                <a:spcPts val="0"/>
              </a:spcAft>
              <a:buClr>
                <a:schemeClr val="accent3"/>
              </a:buClr>
              <a:buFont typeface="Georgia"/>
              <a:buChar char="•"/>
              <a:defRPr/>
            </a:pPr>
            <a:endParaRPr lang="en-US" sz="2000" dirty="0"/>
          </a:p>
          <a:p>
            <a:pPr marL="365760" indent="-256032" eaLnBrk="1" fontAlgn="auto" hangingPunct="1">
              <a:spcAft>
                <a:spcPts val="0"/>
              </a:spcAft>
              <a:buClr>
                <a:schemeClr val="accent3"/>
              </a:buClr>
              <a:buFont typeface="Georgia"/>
              <a:buChar char="•"/>
              <a:defRPr/>
            </a:pPr>
            <a:endParaRPr lang="en-IN" sz="2000" dirty="0"/>
          </a:p>
        </p:txBody>
      </p:sp>
      <p:sp>
        <p:nvSpPr>
          <p:cNvPr id="17411" name="Slide Number Placeholder 5">
            <a:extLst>
              <a:ext uri="{FF2B5EF4-FFF2-40B4-BE49-F238E27FC236}">
                <a16:creationId xmlns:a16="http://schemas.microsoft.com/office/drawing/2014/main" id="{43ACD215-9881-DC43-7DDA-FFBDB4C2D6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7A2624B-64A4-4788-A140-5CC127E8E037}"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17412" name="Title 1">
            <a:extLst>
              <a:ext uri="{FF2B5EF4-FFF2-40B4-BE49-F238E27FC236}">
                <a16:creationId xmlns:a16="http://schemas.microsoft.com/office/drawing/2014/main" id="{BA5F0D77-F380-43E3-1291-74B37B438BBA}"/>
              </a:ext>
            </a:extLst>
          </p:cNvPr>
          <p:cNvSpPr>
            <a:spLocks noGrp="1"/>
          </p:cNvSpPr>
          <p:nvPr>
            <p:ph type="title"/>
          </p:nvPr>
        </p:nvSpPr>
        <p:spPr>
          <a:xfrm>
            <a:off x="381000" y="381000"/>
            <a:ext cx="8534400" cy="838200"/>
          </a:xfrm>
        </p:spPr>
        <p:txBody>
          <a:bodyPr/>
          <a:lstStyle/>
          <a:p>
            <a:pPr eaLnBrk="1" hangingPunct="1"/>
            <a:r>
              <a:rPr lang="en-US" altLang="en-US" sz="3300">
                <a:latin typeface="Arial" panose="020B0604020202020204" pitchFamily="34" charset="0"/>
                <a:cs typeface="Arial" panose="020B0604020202020204" pitchFamily="34" charset="0"/>
              </a:rPr>
              <a:t>Important</a:t>
            </a:r>
            <a:r>
              <a:rPr lang="en-US" altLang="en-US" sz="3200">
                <a:solidFill>
                  <a:schemeClr val="tx1"/>
                </a:solidFill>
                <a:latin typeface="Arial" panose="020B0604020202020204" pitchFamily="34" charset="0"/>
                <a:cs typeface="Arial" panose="020B0604020202020204" pitchFamily="34" charset="0"/>
              </a:rPr>
              <a:t> </a:t>
            </a:r>
            <a:r>
              <a:rPr lang="en-US" altLang="en-US" sz="3300">
                <a:latin typeface="Arial" panose="020B0604020202020204" pitchFamily="34" charset="0"/>
                <a:cs typeface="Arial" panose="020B0604020202020204" pitchFamily="34" charset="0"/>
              </a:rPr>
              <a:t>principles (contd.)</a:t>
            </a:r>
            <a:endParaRPr lang="en-IN" altLang="en-US" sz="3300">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AC1E258B-E801-D7A0-88A4-BEE397A8F9AC}"/>
              </a:ext>
            </a:extLst>
          </p:cNvPr>
          <p:cNvCxnSpPr/>
          <p:nvPr/>
        </p:nvCxnSpPr>
        <p:spPr>
          <a:xfrm>
            <a:off x="381000" y="1219200"/>
            <a:ext cx="8534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B63B1D92-CBE6-5FDE-2EB2-A9981DBABDB4}"/>
              </a:ext>
            </a:extLst>
          </p:cNvPr>
          <p:cNvSpPr>
            <a:spLocks noGrp="1"/>
          </p:cNvSpPr>
          <p:nvPr>
            <p:ph idx="1"/>
          </p:nvPr>
        </p:nvSpPr>
        <p:spPr>
          <a:xfrm>
            <a:off x="457200" y="1143000"/>
            <a:ext cx="8229600" cy="4953000"/>
          </a:xfrm>
        </p:spPr>
        <p:txBody>
          <a:bodyPr/>
          <a:lstStyle/>
          <a:p>
            <a:pPr eaLnBrk="1" hangingPunct="1">
              <a:buFont typeface="Georgia" panose="02040502050405020303" pitchFamily="18" charset="0"/>
              <a:buNone/>
            </a:pPr>
            <a:r>
              <a:rPr lang="en-US" altLang="en-US">
                <a:latin typeface="Arial" panose="020B0604020202020204" pitchFamily="34" charset="0"/>
                <a:cs typeface="Arial" panose="020B0604020202020204" pitchFamily="34" charset="0"/>
              </a:rPr>
              <a:t>Punishment may be any one or more of the following –</a:t>
            </a:r>
          </a:p>
          <a:p>
            <a:pPr eaLnBrk="1" hangingPunct="1">
              <a:buFont typeface="Georgia" panose="02040502050405020303" pitchFamily="18" charset="0"/>
              <a:buNone/>
            </a:pPr>
            <a:r>
              <a:rPr lang="en-US" altLang="en-US">
                <a:latin typeface="Arial" panose="020B0604020202020204" pitchFamily="34" charset="0"/>
                <a:cs typeface="Arial" panose="020B0604020202020204" pitchFamily="34" charset="0"/>
              </a:rPr>
              <a:t> </a:t>
            </a:r>
            <a:r>
              <a:rPr lang="en-GB" altLang="en-US" b="1" u="sng">
                <a:latin typeface="Arial" panose="020B0604020202020204" pitchFamily="34" charset="0"/>
                <a:cs typeface="Arial" panose="020B0604020202020204" pitchFamily="34" charset="0"/>
              </a:rPr>
              <a:t>For First Schedule</a:t>
            </a:r>
            <a:r>
              <a:rPr lang="en-GB" altLang="en-US" b="1">
                <a:latin typeface="Arial" panose="020B0604020202020204" pitchFamily="34" charset="0"/>
                <a:cs typeface="Arial" panose="020B0604020202020204" pitchFamily="34" charset="0"/>
              </a:rPr>
              <a:t> </a:t>
            </a:r>
            <a:r>
              <a:rPr lang="en-GB" altLang="en-US">
                <a:latin typeface="Arial" panose="020B0604020202020204" pitchFamily="34" charset="0"/>
                <a:cs typeface="Arial" panose="020B0604020202020204" pitchFamily="34" charset="0"/>
              </a:rPr>
              <a:t>(by Board of Discipline)</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Reprimand</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Suspension upto 3 months</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Fine upto rupees one lakh.</a:t>
            </a: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r>
              <a:rPr lang="en-GB" altLang="en-US">
                <a:latin typeface="Arial" panose="020B0604020202020204" pitchFamily="34" charset="0"/>
                <a:cs typeface="Arial" panose="020B0604020202020204" pitchFamily="34" charset="0"/>
              </a:rPr>
              <a:t> </a:t>
            </a: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r>
              <a:rPr lang="en-GB" altLang="en-US" b="1" u="sng">
                <a:latin typeface="Arial" panose="020B0604020202020204" pitchFamily="34" charset="0"/>
                <a:cs typeface="Arial" panose="020B0604020202020204" pitchFamily="34" charset="0"/>
              </a:rPr>
              <a:t>For Second Schedule</a:t>
            </a:r>
            <a:r>
              <a:rPr lang="en-GB" altLang="en-US">
                <a:latin typeface="Arial" panose="020B0604020202020204" pitchFamily="34" charset="0"/>
                <a:cs typeface="Arial" panose="020B0604020202020204" pitchFamily="34" charset="0"/>
              </a:rPr>
              <a:t> (by Disciplinary Committee)</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Reprimand</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Suspension for any period or permanently</a:t>
            </a:r>
            <a:endParaRPr lang="en-US"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Fine upto rupees five lakhs.</a:t>
            </a:r>
            <a:endParaRPr lang="en-US" altLang="en-US">
              <a:latin typeface="Arial" panose="020B0604020202020204" pitchFamily="34" charset="0"/>
              <a:cs typeface="Arial" panose="020B0604020202020204" pitchFamily="34" charset="0"/>
            </a:endParaRPr>
          </a:p>
          <a:p>
            <a:pPr eaLnBrk="1" hangingPunct="1">
              <a:buFont typeface="Georgia" panose="02040502050405020303" pitchFamily="18" charset="0"/>
              <a:buNone/>
            </a:pPr>
            <a:r>
              <a:rPr lang="en-GB" altLang="en-US">
                <a:latin typeface="Arial" panose="020B0604020202020204" pitchFamily="34" charset="0"/>
                <a:cs typeface="Arial" panose="020B0604020202020204" pitchFamily="34" charset="0"/>
              </a:rPr>
              <a:t> </a:t>
            </a:r>
            <a:endParaRPr lang="en-US" altLang="en-US">
              <a:latin typeface="Arial" panose="020B0604020202020204" pitchFamily="34" charset="0"/>
              <a:cs typeface="Arial" panose="020B0604020202020204" pitchFamily="34" charset="0"/>
            </a:endParaRPr>
          </a:p>
          <a:p>
            <a:pPr eaLnBrk="1" hangingPunct="1"/>
            <a:endParaRPr lang="en-US" altLang="en-US" sz="2000">
              <a:latin typeface="Arial" panose="020B0604020202020204" pitchFamily="34" charset="0"/>
              <a:cs typeface="Arial" panose="020B0604020202020204" pitchFamily="34" charset="0"/>
            </a:endParaRPr>
          </a:p>
        </p:txBody>
      </p:sp>
      <p:sp>
        <p:nvSpPr>
          <p:cNvPr id="18435" name="Slide Number Placeholder 5">
            <a:extLst>
              <a:ext uri="{FF2B5EF4-FFF2-40B4-BE49-F238E27FC236}">
                <a16:creationId xmlns:a16="http://schemas.microsoft.com/office/drawing/2014/main" id="{C68484BF-3AB0-3565-AD4D-C1750152EC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0DD7F18-C580-4157-B8AE-0EDD1129769C}" type="slidenum">
              <a:rPr lang="en-US" altLang="en-US">
                <a:latin typeface="Arial" panose="020B0604020202020204" pitchFamily="34" charset="0"/>
              </a:rPr>
              <a:pPr/>
              <a:t>6</a:t>
            </a:fld>
            <a:endParaRPr lang="en-US" altLang="en-US">
              <a:latin typeface="Arial" panose="020B0604020202020204" pitchFamily="34" charset="0"/>
            </a:endParaRPr>
          </a:p>
        </p:txBody>
      </p:sp>
      <p:sp>
        <p:nvSpPr>
          <p:cNvPr id="18436" name="Title 1">
            <a:extLst>
              <a:ext uri="{FF2B5EF4-FFF2-40B4-BE49-F238E27FC236}">
                <a16:creationId xmlns:a16="http://schemas.microsoft.com/office/drawing/2014/main" id="{B34C248F-E02B-DA34-300D-5CFE96198D74}"/>
              </a:ext>
            </a:extLst>
          </p:cNvPr>
          <p:cNvSpPr>
            <a:spLocks noGrp="1"/>
          </p:cNvSpPr>
          <p:nvPr>
            <p:ph type="title"/>
          </p:nvPr>
        </p:nvSpPr>
        <p:spPr>
          <a:xfrm>
            <a:off x="304800" y="304800"/>
            <a:ext cx="8534400" cy="914400"/>
          </a:xfrm>
        </p:spPr>
        <p:txBody>
          <a:bodyPr/>
          <a:lstStyle/>
          <a:p>
            <a:pPr eaLnBrk="1" hangingPunct="1"/>
            <a:r>
              <a:rPr lang="en-US" altLang="en-US">
                <a:latin typeface="Arial" panose="020B0604020202020204" pitchFamily="34" charset="0"/>
                <a:cs typeface="Arial" panose="020B0604020202020204" pitchFamily="34" charset="0"/>
              </a:rPr>
              <a:t>Punishment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7A188F-A737-DB2C-B274-A6F9097A5422}"/>
              </a:ext>
            </a:extLst>
          </p:cNvPr>
          <p:cNvSpPr>
            <a:spLocks noGrp="1"/>
          </p:cNvSpPr>
          <p:nvPr>
            <p:ph idx="1"/>
          </p:nvPr>
        </p:nvSpPr>
        <p:spPr>
          <a:xfrm>
            <a:off x="533400" y="2674938"/>
            <a:ext cx="8153400" cy="3451225"/>
          </a:xfrm>
        </p:spPr>
        <p:txBody>
          <a:bodyPr rtlCol="0">
            <a:normAutofit/>
          </a:bodyPr>
          <a:lstStyle/>
          <a:p>
            <a:pPr marL="0" indent="0" eaLnBrk="1" fontAlgn="auto" hangingPunct="1">
              <a:spcAft>
                <a:spcPts val="0"/>
              </a:spcAft>
              <a:buFont typeface="Symbol" panose="05050102010706020507" pitchFamily="18" charset="2"/>
              <a:buNone/>
              <a:defRPr/>
            </a:pPr>
            <a:r>
              <a:rPr lang="en-US" sz="3600" b="1" dirty="0">
                <a:effectLst>
                  <a:outerShdw blurRad="38100" dist="38100" dir="2700000" algn="tl">
                    <a:srgbClr val="000000">
                      <a:alpha val="43137"/>
                    </a:srgbClr>
                  </a:outerShdw>
                </a:effectLst>
              </a:rPr>
              <a:t>    Some selected Case Laws / issues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1D4C7516-4928-DAE5-5D01-6F2FDEE839FA}"/>
              </a:ext>
            </a:extLst>
          </p:cNvPr>
          <p:cNvSpPr>
            <a:spLocks noGrp="1"/>
          </p:cNvSpPr>
          <p:nvPr>
            <p:ph idx="1"/>
          </p:nvPr>
        </p:nvSpPr>
        <p:spPr>
          <a:xfrm>
            <a:off x="457200" y="1600200"/>
            <a:ext cx="8153400" cy="4525963"/>
          </a:xfrm>
        </p:spPr>
        <p:txBody>
          <a:bodyPr/>
          <a:lstStyle/>
          <a:p>
            <a:pPr eaLnBrk="1" hangingPunct="1"/>
            <a:r>
              <a:rPr lang="en-US" altLang="en-US" sz="1400" b="1"/>
              <a:t> A member in practice is permitted to be a Director Simplicitor.</a:t>
            </a:r>
          </a:p>
          <a:p>
            <a:pPr eaLnBrk="1" hangingPunct="1"/>
            <a:r>
              <a:rPr lang="en-US" altLang="en-US" sz="1400" b="1"/>
              <a:t>“Director Simplicitor” is defined as “ordinary/simple” Director.</a:t>
            </a:r>
          </a:p>
          <a:p>
            <a:pPr eaLnBrk="1" hangingPunct="1"/>
            <a:r>
              <a:rPr lang="en-US" altLang="en-US" sz="1400" b="1"/>
              <a:t> In the following decision of  Appellate Authority in  </a:t>
            </a:r>
            <a:r>
              <a:rPr lang="en-US" altLang="en-US" sz="1800" b="1" i="1"/>
              <a:t>Ashish S. Kulkarni vs. Mahen J. Dholam (DD/46/08/BOD/3/2008) – of the  Disciplinary Cases, Volume I, BOD, Part I, Guilty</a:t>
            </a:r>
            <a:r>
              <a:rPr lang="en-US" altLang="en-US" sz="1400" b="1" i="1"/>
              <a:t>, the </a:t>
            </a:r>
            <a:r>
              <a:rPr lang="en-US" altLang="en-US" sz="1400" b="1"/>
              <a:t>following observations were made :- </a:t>
            </a:r>
            <a:endParaRPr lang="en-US" altLang="en-US" sz="1400"/>
          </a:p>
          <a:p>
            <a:pPr eaLnBrk="1" hangingPunct="1"/>
            <a:r>
              <a:rPr lang="en-US" altLang="en-US" sz="1400" b="1"/>
              <a:t>It is settled law that what cannot be done directly, cannot be done indirectly. If a CA cannot indulge in business directly he cannot indulge in business indirectly through a company.</a:t>
            </a:r>
          </a:p>
          <a:p>
            <a:pPr eaLnBrk="1" hangingPunct="1"/>
            <a:r>
              <a:rPr lang="en-US" altLang="en-US" sz="1400" b="1"/>
              <a:t> If it is held that a director having authority to operate the accounts, writing letters to Sales Tax Authorities, entering into JVA on behalf of the company was not actively involved in the business of the company, that would be travesty of justice. </a:t>
            </a:r>
          </a:p>
          <a:p>
            <a:pPr eaLnBrk="1" hangingPunct="1"/>
            <a:r>
              <a:rPr lang="en-US" altLang="en-US" sz="1400" b="1"/>
              <a:t> A line has to be drawn between a director simplicitor and a director actively involved in the business activities of a company</a:t>
            </a:r>
          </a:p>
          <a:p>
            <a:pPr eaLnBrk="1" hangingPunct="1"/>
            <a:r>
              <a:rPr lang="en-US" altLang="en-US" sz="1400" b="1"/>
              <a:t>If we consider that a Director who attends Board Meetings for taking policy decisions, advising a company on the issue of compliance of laws and even signs only those statutory documents which he is duty bound to sign as a director and charges fee for such work, would not be a director involved in the business of the company but would be a director performing statutory duties but not a Director who has authority to operate accounts of the company; authority to act on behalf of the company as a signatory for JVA or such other agreements resulting into promotion of the business of the company and corresponds with different persons on behalf of the company, would be a director </a:t>
            </a:r>
            <a:r>
              <a:rPr lang="en-US" altLang="en-US" sz="1400" b="1" i="1"/>
              <a:t>involved in the business affairs of the company, even if he was not a whole time director or managing director.</a:t>
            </a:r>
            <a:endParaRPr lang="en-US" altLang="en-US" sz="1400"/>
          </a:p>
        </p:txBody>
      </p:sp>
      <p:sp>
        <p:nvSpPr>
          <p:cNvPr id="20483" name="Title 1">
            <a:extLst>
              <a:ext uri="{FF2B5EF4-FFF2-40B4-BE49-F238E27FC236}">
                <a16:creationId xmlns:a16="http://schemas.microsoft.com/office/drawing/2014/main" id="{82B1881F-C2B0-E673-AFBA-2D0C7FCA98E0}"/>
              </a:ext>
            </a:extLst>
          </p:cNvPr>
          <p:cNvSpPr>
            <a:spLocks noGrp="1"/>
          </p:cNvSpPr>
          <p:nvPr>
            <p:ph type="title"/>
          </p:nvPr>
        </p:nvSpPr>
        <p:spPr/>
        <p:txBody>
          <a:bodyPr/>
          <a:lstStyle/>
          <a:p>
            <a:pPr eaLnBrk="1" hangingPunct="1"/>
            <a:r>
              <a:rPr lang="en-US" altLang="en-US"/>
              <a:t>Director Simplicitor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E79EBF-A28E-00BC-CE08-D02949E0FFCD}"/>
              </a:ext>
            </a:extLst>
          </p:cNvPr>
          <p:cNvSpPr>
            <a:spLocks noGrp="1"/>
          </p:cNvSpPr>
          <p:nvPr>
            <p:ph idx="1"/>
          </p:nvPr>
        </p:nvSpPr>
        <p:spPr>
          <a:xfrm>
            <a:off x="457200" y="1905000"/>
            <a:ext cx="8229600" cy="4495800"/>
          </a:xfrm>
        </p:spPr>
        <p:txBody>
          <a:bodyPr rtlCol="0">
            <a:normAutofit lnSpcReduction="10000"/>
          </a:bodyPr>
          <a:lstStyle/>
          <a:p>
            <a:pPr marL="0" indent="0" eaLnBrk="1" fontAlgn="auto" hangingPunct="1">
              <a:spcAft>
                <a:spcPts val="0"/>
              </a:spcAft>
              <a:buFont typeface="Symbol" panose="05050102010706020507" pitchFamily="18" charset="2"/>
              <a:buNone/>
              <a:defRPr/>
            </a:pPr>
            <a:r>
              <a:rPr lang="en-US" sz="1400" b="1" dirty="0"/>
              <a:t>As per provisions to  Clause (10) of Part-I of First Schedule to The Chartered Accountants act, 1949, a member in practice cannot accept Fees on percentage basis.</a:t>
            </a:r>
          </a:p>
          <a:p>
            <a:pPr marL="274320" indent="-274320" eaLnBrk="1" fontAlgn="auto" hangingPunct="1">
              <a:spcAft>
                <a:spcPts val="0"/>
              </a:spcAft>
              <a:defRPr/>
            </a:pPr>
            <a:endParaRPr lang="en-US" sz="1400" b="1" u="sng" dirty="0"/>
          </a:p>
          <a:p>
            <a:pPr marL="274320" indent="-274320" eaLnBrk="1" fontAlgn="auto" hangingPunct="1">
              <a:spcAft>
                <a:spcPts val="0"/>
              </a:spcAft>
              <a:defRPr/>
            </a:pPr>
            <a:r>
              <a:rPr lang="en-US" sz="1400" b="1" u="sng" dirty="0"/>
              <a:t>How it is attracted</a:t>
            </a:r>
          </a:p>
          <a:p>
            <a:pPr marL="0" indent="0" eaLnBrk="1" fontAlgn="auto" hangingPunct="1">
              <a:spcAft>
                <a:spcPts val="0"/>
              </a:spcAft>
              <a:buFont typeface="Symbol" panose="05050102010706020507" pitchFamily="18" charset="2"/>
              <a:buNone/>
              <a:defRPr/>
            </a:pPr>
            <a:r>
              <a:rPr lang="en-IN" sz="1400" dirty="0"/>
              <a:t>A Chartered Accountant had arranged accounting bills raised by 16 parties amounting to Rs.14.09 Crores and made entries which were not-genuine. He had charged commission @ 0.25% to 1% of the transactions for arranging accounting entries. </a:t>
            </a:r>
          </a:p>
          <a:p>
            <a:pPr marL="0" indent="0" eaLnBrk="1" fontAlgn="auto" hangingPunct="1">
              <a:spcAft>
                <a:spcPts val="0"/>
              </a:spcAft>
              <a:buFont typeface="Symbol" panose="05050102010706020507" pitchFamily="18" charset="2"/>
              <a:buNone/>
              <a:defRPr/>
            </a:pPr>
            <a:r>
              <a:rPr lang="en-GB" sz="1400" dirty="0"/>
              <a:t>Held guilty of Professional and Other Misconduct falling within the meaning of Clause (10).</a:t>
            </a:r>
            <a:endParaRPr lang="en-US" sz="1400" dirty="0"/>
          </a:p>
          <a:p>
            <a:pPr marL="0" indent="0" eaLnBrk="1" fontAlgn="auto" hangingPunct="1">
              <a:spcAft>
                <a:spcPts val="0"/>
              </a:spcAft>
              <a:buFont typeface="Symbol" panose="05050102010706020507" pitchFamily="18" charset="2"/>
              <a:buNone/>
              <a:defRPr/>
            </a:pPr>
            <a:r>
              <a:rPr lang="en-IN" sz="1400" i="1" dirty="0"/>
              <a:t>(S </a:t>
            </a:r>
            <a:r>
              <a:rPr lang="en-IN" sz="1400" i="1" dirty="0" err="1"/>
              <a:t>S</a:t>
            </a:r>
            <a:r>
              <a:rPr lang="en-IN" sz="1400" i="1" dirty="0"/>
              <a:t> </a:t>
            </a:r>
            <a:r>
              <a:rPr lang="en-IN" sz="1400" i="1" dirty="0" err="1"/>
              <a:t>S</a:t>
            </a:r>
            <a:r>
              <a:rPr lang="en-IN" sz="1400" i="1" dirty="0"/>
              <a:t> B Ray, Commissioner of Income Tax (Central), Nagpur vs. </a:t>
            </a:r>
            <a:r>
              <a:rPr lang="en-IN" sz="1400" i="1" dirty="0" err="1"/>
              <a:t>Durga</a:t>
            </a:r>
            <a:r>
              <a:rPr lang="en-IN" sz="1400" i="1" dirty="0"/>
              <a:t> Prasad </a:t>
            </a:r>
            <a:r>
              <a:rPr lang="en-IN" sz="1400" i="1" dirty="0" err="1"/>
              <a:t>Sarda</a:t>
            </a:r>
            <a:r>
              <a:rPr lang="en-IN" sz="1400" i="1" dirty="0"/>
              <a:t>, Nagpur </a:t>
            </a:r>
            <a:r>
              <a:rPr lang="en-IN" sz="1400" dirty="0"/>
              <a:t>[</a:t>
            </a:r>
            <a:r>
              <a:rPr lang="en-IN" sz="1400" i="1" dirty="0"/>
              <a:t>PR-142/2013-DD/260/2013 /BOD/197/2016] Judgement delivered on 18</a:t>
            </a:r>
            <a:r>
              <a:rPr lang="en-IN" sz="1400" i="1" baseline="30000" dirty="0"/>
              <a:t>th </a:t>
            </a:r>
            <a:r>
              <a:rPr lang="en-IN" sz="1400" i="1" dirty="0"/>
              <a:t>August, 2017).</a:t>
            </a:r>
            <a:endParaRPr lang="en-US" sz="1400" dirty="0"/>
          </a:p>
          <a:p>
            <a:pPr marL="274320" indent="-274320" eaLnBrk="1" fontAlgn="auto" hangingPunct="1">
              <a:spcAft>
                <a:spcPts val="0"/>
              </a:spcAft>
              <a:defRPr/>
            </a:pPr>
            <a:endParaRPr lang="en-US" sz="1400" b="1" u="sng" dirty="0"/>
          </a:p>
          <a:p>
            <a:pPr marL="274320" indent="-274320" eaLnBrk="1" fontAlgn="auto" hangingPunct="1">
              <a:spcAft>
                <a:spcPts val="0"/>
              </a:spcAft>
              <a:defRPr/>
            </a:pPr>
            <a:r>
              <a:rPr lang="en-US" sz="1400" b="1" u="sng" dirty="0"/>
              <a:t> How it is not attracted</a:t>
            </a:r>
          </a:p>
          <a:p>
            <a:pPr marL="0" indent="0" eaLnBrk="1" fontAlgn="auto" hangingPunct="1">
              <a:spcAft>
                <a:spcPts val="0"/>
              </a:spcAft>
              <a:buFont typeface="Symbol" panose="05050102010706020507" pitchFamily="18" charset="2"/>
              <a:buNone/>
              <a:defRPr/>
            </a:pPr>
            <a:r>
              <a:rPr lang="en-US" sz="1400" dirty="0"/>
              <a:t>Where the fees of a chartered accountant was  agreed to be charged and paid at 1% on the total amount which  the client Company was to save towards its tax liability irrespective of the result of the assessment which ultimately was made by the concerned authorities ,  it was held that such fees is neither  based on the percentage of the profits of the Company nor is contingent upon the finding or result of the case , hence the case will not fall within the scope of Section 22 read with Clause 10 of the First Schedule of the Act. </a:t>
            </a:r>
          </a:p>
          <a:p>
            <a:pPr marL="0" indent="0" eaLnBrk="1" fontAlgn="auto" hangingPunct="1">
              <a:spcAft>
                <a:spcPts val="0"/>
              </a:spcAft>
              <a:buFont typeface="Symbol" panose="05050102010706020507" pitchFamily="18" charset="2"/>
              <a:buNone/>
              <a:defRPr/>
            </a:pPr>
            <a:r>
              <a:rPr lang="en-US" sz="1400" dirty="0"/>
              <a:t>[High Court of Himachal Pradesh in H.P. State Forest Corporation </a:t>
            </a:r>
            <a:r>
              <a:rPr lang="en-US" sz="1400" dirty="0" err="1"/>
              <a:t>vs</a:t>
            </a:r>
            <a:r>
              <a:rPr lang="en-US" sz="1400" dirty="0"/>
              <a:t> S. </a:t>
            </a:r>
            <a:r>
              <a:rPr lang="en-US" sz="1400" dirty="0" err="1"/>
              <a:t>Butail</a:t>
            </a:r>
            <a:r>
              <a:rPr lang="en-US" sz="1400" dirty="0"/>
              <a:t> and Company ( 2005)]</a:t>
            </a:r>
          </a:p>
          <a:p>
            <a:pPr marL="274320" indent="-274320" eaLnBrk="1" fontAlgn="auto" hangingPunct="1">
              <a:spcAft>
                <a:spcPts val="0"/>
              </a:spcAft>
              <a:defRPr/>
            </a:pPr>
            <a:endParaRPr lang="en-US" dirty="0"/>
          </a:p>
        </p:txBody>
      </p:sp>
      <p:sp>
        <p:nvSpPr>
          <p:cNvPr id="21507" name="Title 1">
            <a:extLst>
              <a:ext uri="{FF2B5EF4-FFF2-40B4-BE49-F238E27FC236}">
                <a16:creationId xmlns:a16="http://schemas.microsoft.com/office/drawing/2014/main" id="{0E392B6D-B588-0F58-3634-9F2FA54CCF90}"/>
              </a:ext>
            </a:extLst>
          </p:cNvPr>
          <p:cNvSpPr>
            <a:spLocks noGrp="1"/>
          </p:cNvSpPr>
          <p:nvPr>
            <p:ph type="title"/>
          </p:nvPr>
        </p:nvSpPr>
        <p:spPr/>
        <p:txBody>
          <a:bodyPr/>
          <a:lstStyle/>
          <a:p>
            <a:pPr eaLnBrk="1" hangingPunct="1"/>
            <a:r>
              <a:rPr lang="en-US" altLang="en-US"/>
              <a:t>Percentage of fees </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1973</TotalTime>
  <Words>3748</Words>
  <Application>Microsoft Office PowerPoint</Application>
  <PresentationFormat>On-screen Show (4:3)</PresentationFormat>
  <Paragraphs>178</Paragraphs>
  <Slides>23</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Candara</vt:lpstr>
      <vt:lpstr>Georgia</vt:lpstr>
      <vt:lpstr>Symbol</vt:lpstr>
      <vt:lpstr>Wingdings 2</vt:lpstr>
      <vt:lpstr>Custom Design</vt:lpstr>
      <vt:lpstr>Waveform</vt:lpstr>
      <vt:lpstr>Disciplinary Case Studies</vt:lpstr>
      <vt:lpstr>The two Schedules to the Chartered Accountants Act</vt:lpstr>
      <vt:lpstr>Chapter V – Provisions relating to        Misconduct</vt:lpstr>
      <vt:lpstr>Important principles</vt:lpstr>
      <vt:lpstr>Important principles (contd.)</vt:lpstr>
      <vt:lpstr>Punishment </vt:lpstr>
      <vt:lpstr>PowerPoint Presentation</vt:lpstr>
      <vt:lpstr>Director Simplicitor </vt:lpstr>
      <vt:lpstr>Percentage of fees </vt:lpstr>
      <vt:lpstr>Section 22 Other misconduct</vt:lpstr>
      <vt:lpstr>Other Misconduct </vt:lpstr>
      <vt:lpstr>Other misconduct </vt:lpstr>
      <vt:lpstr>Demonetization</vt:lpstr>
      <vt:lpstr>Employee</vt:lpstr>
      <vt:lpstr>Confidentiality</vt:lpstr>
      <vt:lpstr>Negligence </vt:lpstr>
      <vt:lpstr>Positive evidence of delivery </vt:lpstr>
      <vt:lpstr>Section 22 Act</vt:lpstr>
      <vt:lpstr>Failure of disclosure </vt:lpstr>
      <vt:lpstr>Communication</vt:lpstr>
      <vt:lpstr>Advertisement </vt:lpstr>
      <vt:lpstr>Separate Account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article4</dc:creator>
  <cp:lastModifiedBy>EIRC Website</cp:lastModifiedBy>
  <cp:revision>351</cp:revision>
  <dcterms:created xsi:type="dcterms:W3CDTF">2006-08-16T00:00:00Z</dcterms:created>
  <dcterms:modified xsi:type="dcterms:W3CDTF">2025-09-01T11:16:41Z</dcterms:modified>
</cp:coreProperties>
</file>